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1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ppt/charts/chart23.xml" ContentType="application/vnd.openxmlformats-officedocument.drawingml.chart+xml"/>
  <Override PartName="/ppt/charts/style23.xml" ContentType="application/vnd.ms-office.chartstyle+xml"/>
  <Override PartName="/ppt/charts/colors23.xml" ContentType="application/vnd.ms-office.chartcolorstyle+xml"/>
  <Override PartName="/ppt/charts/chart24.xml" ContentType="application/vnd.openxmlformats-officedocument.drawingml.chart+xml"/>
  <Override PartName="/ppt/charts/style24.xml" ContentType="application/vnd.ms-office.chartstyle+xml"/>
  <Override PartName="/ppt/charts/colors24.xml" ContentType="application/vnd.ms-office.chartcolorstyle+xml"/>
  <Override PartName="/ppt/charts/chart25.xml" ContentType="application/vnd.openxmlformats-officedocument.drawingml.chart+xml"/>
  <Override PartName="/ppt/charts/style25.xml" ContentType="application/vnd.ms-office.chartstyle+xml"/>
  <Override PartName="/ppt/charts/colors25.xml" ContentType="application/vnd.ms-office.chartcolorstyle+xml"/>
  <Override PartName="/ppt/charts/chart26.xml" ContentType="application/vnd.openxmlformats-officedocument.drawingml.chart+xml"/>
  <Override PartName="/ppt/charts/style26.xml" ContentType="application/vnd.ms-office.chartstyle+xml"/>
  <Override PartName="/ppt/charts/colors26.xml" ContentType="application/vnd.ms-office.chartcolorstyle+xml"/>
  <Override PartName="/ppt/charts/chart27.xml" ContentType="application/vnd.openxmlformats-officedocument.drawingml.chart+xml"/>
  <Override PartName="/ppt/charts/style27.xml" ContentType="application/vnd.ms-office.chartstyle+xml"/>
  <Override PartName="/ppt/charts/colors27.xml" ContentType="application/vnd.ms-office.chartcolorstyle+xml"/>
  <Override PartName="/ppt/charts/chart28.xml" ContentType="application/vnd.openxmlformats-officedocument.drawingml.chart+xml"/>
  <Override PartName="/ppt/charts/style28.xml" ContentType="application/vnd.ms-office.chartstyle+xml"/>
  <Override PartName="/ppt/charts/colors28.xml" ContentType="application/vnd.ms-office.chartcolorstyle+xml"/>
  <Override PartName="/ppt/charts/chart29.xml" ContentType="application/vnd.openxmlformats-officedocument.drawingml.chart+xml"/>
  <Override PartName="/ppt/charts/style29.xml" ContentType="application/vnd.ms-office.chartstyle+xml"/>
  <Override PartName="/ppt/charts/colors29.xml" ContentType="application/vnd.ms-office.chartcolorstyle+xml"/>
  <Override PartName="/ppt/charts/chart30.xml" ContentType="application/vnd.openxmlformats-officedocument.drawingml.chart+xml"/>
  <Override PartName="/ppt/charts/style30.xml" ContentType="application/vnd.ms-office.chartstyle+xml"/>
  <Override PartName="/ppt/charts/colors30.xml" ContentType="application/vnd.ms-office.chartcolorstyle+xml"/>
  <Override PartName="/ppt/charts/chart31.xml" ContentType="application/vnd.openxmlformats-officedocument.drawingml.chart+xml"/>
  <Override PartName="/ppt/charts/style31.xml" ContentType="application/vnd.ms-office.chartstyle+xml"/>
  <Override PartName="/ppt/charts/colors31.xml" ContentType="application/vnd.ms-office.chartcolorstyle+xml"/>
  <Override PartName="/ppt/charts/chart32.xml" ContentType="application/vnd.openxmlformats-officedocument.drawingml.chart+xml"/>
  <Override PartName="/ppt/charts/style32.xml" ContentType="application/vnd.ms-office.chartstyle+xml"/>
  <Override PartName="/ppt/charts/colors32.xml" ContentType="application/vnd.ms-office.chartcolorstyle+xml"/>
  <Override PartName="/ppt/charts/chart33.xml" ContentType="application/vnd.openxmlformats-officedocument.drawingml.chart+xml"/>
  <Override PartName="/ppt/charts/style33.xml" ContentType="application/vnd.ms-office.chartstyle+xml"/>
  <Override PartName="/ppt/charts/colors33.xml" ContentType="application/vnd.ms-office.chartcolorstyle+xml"/>
  <Override PartName="/ppt/charts/chart34.xml" ContentType="application/vnd.openxmlformats-officedocument.drawingml.chart+xml"/>
  <Override PartName="/ppt/charts/style34.xml" ContentType="application/vnd.ms-office.chartstyle+xml"/>
  <Override PartName="/ppt/charts/colors34.xml" ContentType="application/vnd.ms-office.chartcolorstyle+xml"/>
  <Override PartName="/ppt/charts/chart35.xml" ContentType="application/vnd.openxmlformats-officedocument.drawingml.chart+xml"/>
  <Override PartName="/ppt/charts/style35.xml" ContentType="application/vnd.ms-office.chartstyle+xml"/>
  <Override PartName="/ppt/charts/colors35.xml" ContentType="application/vnd.ms-office.chartcolorstyle+xml"/>
  <Override PartName="/ppt/charts/chart36.xml" ContentType="application/vnd.openxmlformats-officedocument.drawingml.chart+xml"/>
  <Override PartName="/ppt/charts/style36.xml" ContentType="application/vnd.ms-office.chartstyle+xml"/>
  <Override PartName="/ppt/charts/colors36.xml" ContentType="application/vnd.ms-office.chartcolorstyle+xml"/>
  <Override PartName="/ppt/charts/chart37.xml" ContentType="application/vnd.openxmlformats-officedocument.drawingml.chart+xml"/>
  <Override PartName="/ppt/charts/style37.xml" ContentType="application/vnd.ms-office.chartstyle+xml"/>
  <Override PartName="/ppt/charts/colors37.xml" ContentType="application/vnd.ms-office.chartcolorstyle+xml"/>
  <Override PartName="/ppt/charts/chart38.xml" ContentType="application/vnd.openxmlformats-officedocument.drawingml.chart+xml"/>
  <Override PartName="/ppt/charts/style38.xml" ContentType="application/vnd.ms-office.chartstyle+xml"/>
  <Override PartName="/ppt/charts/colors38.xml" ContentType="application/vnd.ms-office.chartcolorstyle+xml"/>
  <Override PartName="/ppt/charts/chart39.xml" ContentType="application/vnd.openxmlformats-officedocument.drawingml.chart+xml"/>
  <Override PartName="/ppt/charts/style39.xml" ContentType="application/vnd.ms-office.chartstyle+xml"/>
  <Override PartName="/ppt/charts/colors39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7" r:id="rId3"/>
    <p:sldId id="316" r:id="rId4"/>
    <p:sldId id="257" r:id="rId5"/>
    <p:sldId id="258" r:id="rId6"/>
    <p:sldId id="260" r:id="rId7"/>
    <p:sldId id="302" r:id="rId8"/>
    <p:sldId id="294" r:id="rId9"/>
    <p:sldId id="286" r:id="rId10"/>
    <p:sldId id="291" r:id="rId11"/>
    <p:sldId id="287" r:id="rId12"/>
    <p:sldId id="288" r:id="rId13"/>
    <p:sldId id="289" r:id="rId14"/>
    <p:sldId id="292" r:id="rId15"/>
    <p:sldId id="293" r:id="rId16"/>
    <p:sldId id="290" r:id="rId17"/>
    <p:sldId id="285" r:id="rId18"/>
    <p:sldId id="296" r:id="rId19"/>
    <p:sldId id="297" r:id="rId20"/>
    <p:sldId id="298" r:id="rId21"/>
    <p:sldId id="295" r:id="rId22"/>
    <p:sldId id="269" r:id="rId23"/>
    <p:sldId id="265" r:id="rId24"/>
    <p:sldId id="261" r:id="rId25"/>
    <p:sldId id="318" r:id="rId26"/>
    <p:sldId id="270" r:id="rId27"/>
    <p:sldId id="271" r:id="rId28"/>
    <p:sldId id="310" r:id="rId29"/>
    <p:sldId id="299" r:id="rId30"/>
    <p:sldId id="300" r:id="rId31"/>
    <p:sldId id="304" r:id="rId32"/>
    <p:sldId id="303" r:id="rId33"/>
    <p:sldId id="280" r:id="rId34"/>
    <p:sldId id="274" r:id="rId35"/>
    <p:sldId id="276" r:id="rId36"/>
    <p:sldId id="278" r:id="rId37"/>
    <p:sldId id="277" r:id="rId38"/>
    <p:sldId id="301" r:id="rId39"/>
    <p:sldId id="279" r:id="rId40"/>
    <p:sldId id="311" r:id="rId41"/>
    <p:sldId id="312" r:id="rId42"/>
    <p:sldId id="313" r:id="rId43"/>
    <p:sldId id="314" r:id="rId44"/>
    <p:sldId id="306" r:id="rId45"/>
    <p:sldId id="283" r:id="rId46"/>
    <p:sldId id="284" r:id="rId47"/>
    <p:sldId id="305" r:id="rId48"/>
    <p:sldId id="319" r:id="rId4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2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23.xml"/><Relationship Id="rId1" Type="http://schemas.microsoft.com/office/2011/relationships/chartStyle" Target="style23.xml"/></Relationships>
</file>

<file path=ppt/charts/_rels/chart2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24.xml"/><Relationship Id="rId1" Type="http://schemas.microsoft.com/office/2011/relationships/chartStyle" Target="style24.xml"/></Relationships>
</file>

<file path=ppt/charts/_rels/chart2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25.xml"/><Relationship Id="rId1" Type="http://schemas.microsoft.com/office/2011/relationships/chartStyle" Target="style25.xml"/></Relationships>
</file>

<file path=ppt/charts/_rels/chart2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26.xml"/><Relationship Id="rId1" Type="http://schemas.microsoft.com/office/2011/relationships/chartStyle" Target="style26.xml"/></Relationships>
</file>

<file path=ppt/charts/_rels/chart2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27.xml"/><Relationship Id="rId1" Type="http://schemas.microsoft.com/office/2011/relationships/chartStyle" Target="style27.xml"/></Relationships>
</file>

<file path=ppt/charts/_rels/chart2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28.xml"/><Relationship Id="rId1" Type="http://schemas.microsoft.com/office/2011/relationships/chartStyle" Target="style28.xml"/></Relationships>
</file>

<file path=ppt/charts/_rels/chart2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29.xml"/><Relationship Id="rId1" Type="http://schemas.microsoft.com/office/2011/relationships/chartStyle" Target="style29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3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30.xml"/><Relationship Id="rId1" Type="http://schemas.microsoft.com/office/2011/relationships/chartStyle" Target="style30.xml"/></Relationships>
</file>

<file path=ppt/charts/_rels/chart3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31.xml"/><Relationship Id="rId1" Type="http://schemas.microsoft.com/office/2011/relationships/chartStyle" Target="style31.xml"/></Relationships>
</file>

<file path=ppt/charts/_rels/chart3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32.xml"/><Relationship Id="rId1" Type="http://schemas.microsoft.com/office/2011/relationships/chartStyle" Target="style32.xml"/></Relationships>
</file>

<file path=ppt/charts/_rels/chart3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33.xml"/><Relationship Id="rId1" Type="http://schemas.microsoft.com/office/2011/relationships/chartStyle" Target="style33.xml"/></Relationships>
</file>

<file path=ppt/charts/_rels/chart3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34.xml"/><Relationship Id="rId1" Type="http://schemas.microsoft.com/office/2011/relationships/chartStyle" Target="style34.xml"/></Relationships>
</file>

<file path=ppt/charts/_rels/chart3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35.xml"/><Relationship Id="rId1" Type="http://schemas.microsoft.com/office/2011/relationships/chartStyle" Target="style35.xml"/></Relationships>
</file>

<file path=ppt/charts/_rels/chart3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36.xml"/><Relationship Id="rId1" Type="http://schemas.microsoft.com/office/2011/relationships/chartStyle" Target="style36.xml"/></Relationships>
</file>

<file path=ppt/charts/_rels/chart3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37.xml"/><Relationship Id="rId1" Type="http://schemas.microsoft.com/office/2011/relationships/chartStyle" Target="style37.xml"/></Relationships>
</file>

<file path=ppt/charts/_rels/chart3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38.xml"/><Relationship Id="rId1" Type="http://schemas.microsoft.com/office/2011/relationships/chartStyle" Target="style38.xml"/></Relationships>
</file>

<file path=ppt/charts/_rels/chart3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39.xml"/><Relationship Id="rId1" Type="http://schemas.microsoft.com/office/2011/relationships/chartStyle" Target="style39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1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My%20files\+%202021%20Projects\Book1%20-%20Copy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2E-2"/>
          <c:y val="0"/>
          <c:w val="0.97342995169082125"/>
          <c:h val="0.8915710055810400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'75'!$B$3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'75'!$C$2:$E$2</c:f>
              <c:strCache>
                <c:ptCount val="3"/>
                <c:pt idx="0">
                  <c:v>Direcția este bună</c:v>
                </c:pt>
                <c:pt idx="1">
                  <c:v>Direcția este greșită</c:v>
                </c:pt>
                <c:pt idx="2">
                  <c:v>NȘ/NR</c:v>
                </c:pt>
              </c:strCache>
            </c:strRef>
          </c:cat>
          <c:val>
            <c:numRef>
              <c:f>'75'!$C$3:$E$3</c:f>
              <c:numCache>
                <c:formatCode>0.00%</c:formatCode>
                <c:ptCount val="3"/>
                <c:pt idx="0">
                  <c:v>9.0999999999999998E-2</c:v>
                </c:pt>
                <c:pt idx="1">
                  <c:v>0.81299999999999994</c:v>
                </c:pt>
                <c:pt idx="2">
                  <c:v>9.7000000000000003E-2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4A-45E3-B015-6B43CCFAB595}"/>
            </c:ext>
          </c:extLst>
        </c:ser>
        <c:ser>
          <c:idx val="1"/>
          <c:order val="1"/>
          <c:tx>
            <c:strRef>
              <c:f>'75'!$B$4</c:f>
              <c:strCache>
                <c:ptCount val="1"/>
                <c:pt idx="0">
                  <c:v>Găgăuzia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'75'!$C$2:$E$2</c:f>
              <c:strCache>
                <c:ptCount val="3"/>
                <c:pt idx="0">
                  <c:v>Direcția este bună</c:v>
                </c:pt>
                <c:pt idx="1">
                  <c:v>Direcția este greșită</c:v>
                </c:pt>
                <c:pt idx="2">
                  <c:v>NȘ/NR</c:v>
                </c:pt>
              </c:strCache>
            </c:strRef>
          </c:cat>
          <c:val>
            <c:numRef>
              <c:f>'75'!$C$4:$E$4</c:f>
              <c:numCache>
                <c:formatCode>0.00%</c:formatCode>
                <c:ptCount val="3"/>
                <c:pt idx="0">
                  <c:v>8.5999999999999993E-2</c:v>
                </c:pt>
                <c:pt idx="1">
                  <c:v>0.81100000000000005</c:v>
                </c:pt>
                <c:pt idx="2">
                  <c:v>0.10299999999999999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4A-45E3-B015-6B43CCFAB595}"/>
            </c:ext>
          </c:extLst>
        </c:ser>
        <c:ser>
          <c:idx val="2"/>
          <c:order val="2"/>
          <c:tx>
            <c:strRef>
              <c:f>'75'!$B$5</c:f>
              <c:strCache>
                <c:ptCount val="1"/>
                <c:pt idx="0">
                  <c:v>Taraclia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'75'!$C$2:$E$2</c:f>
              <c:strCache>
                <c:ptCount val="3"/>
                <c:pt idx="0">
                  <c:v>Direcția este bună</c:v>
                </c:pt>
                <c:pt idx="1">
                  <c:v>Direcția este greșită</c:v>
                </c:pt>
                <c:pt idx="2">
                  <c:v>NȘ/NR</c:v>
                </c:pt>
              </c:strCache>
            </c:strRef>
          </c:cat>
          <c:val>
            <c:numRef>
              <c:f>'75'!$C$5:$E$5</c:f>
              <c:numCache>
                <c:formatCode>0.00%</c:formatCode>
                <c:ptCount val="3"/>
                <c:pt idx="0">
                  <c:v>0.104</c:v>
                </c:pt>
                <c:pt idx="1">
                  <c:v>0.81699999999999995</c:v>
                </c:pt>
                <c:pt idx="2">
                  <c:v>7.8E-2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B4A-45E3-B015-6B43CCFAB59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46573144"/>
        <c:axId val="446574784"/>
      </c:barChart>
      <c:catAx>
        <c:axId val="446573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6574784"/>
        <c:crosses val="autoZero"/>
        <c:auto val="1"/>
        <c:lblAlgn val="ctr"/>
        <c:lblOffset val="100"/>
        <c:noMultiLvlLbl val="0"/>
      </c:catAx>
      <c:valAx>
        <c:axId val="44657478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44657314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41161312716345239"/>
          <c:y val="0.94722244054587346"/>
          <c:w val="0.17677365057628666"/>
          <c:h val="5.27775594541265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'35'!$B$3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'35'!$C$2:$J$2</c:f>
              <c:strCache>
                <c:ptCount val="8"/>
                <c:pt idx="0">
                  <c:v>NȘ/NR</c:v>
                </c:pt>
                <c:pt idx="1">
                  <c:v>Alta</c:v>
                </c:pt>
                <c:pt idx="2">
                  <c:v>Bulgară</c:v>
                </c:pt>
                <c:pt idx="3">
                  <c:v>Găgăuză</c:v>
                </c:pt>
                <c:pt idx="4">
                  <c:v>Română</c:v>
                </c:pt>
                <c:pt idx="5">
                  <c:v>Moldovenească</c:v>
                </c:pt>
                <c:pt idx="6">
                  <c:v>Engleză</c:v>
                </c:pt>
                <c:pt idx="7">
                  <c:v>Rusă</c:v>
                </c:pt>
              </c:strCache>
            </c:strRef>
          </c:cat>
          <c:val>
            <c:numRef>
              <c:f>'35'!$C$3:$J$3</c:f>
              <c:numCache>
                <c:formatCode>0.00%</c:formatCode>
                <c:ptCount val="8"/>
                <c:pt idx="0">
                  <c:v>5.1999999999999998E-2</c:v>
                </c:pt>
                <c:pt idx="1">
                  <c:v>2E-3</c:v>
                </c:pt>
                <c:pt idx="2">
                  <c:v>8.0000000000000002E-3</c:v>
                </c:pt>
                <c:pt idx="3">
                  <c:v>2.1000000000000001E-2</c:v>
                </c:pt>
                <c:pt idx="4">
                  <c:v>2.5000000000000001E-2</c:v>
                </c:pt>
                <c:pt idx="5">
                  <c:v>0.106</c:v>
                </c:pt>
                <c:pt idx="6">
                  <c:v>0.124</c:v>
                </c:pt>
                <c:pt idx="7">
                  <c:v>0.66100000000000003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5A-443F-B897-0B9EA0E06653}"/>
            </c:ext>
          </c:extLst>
        </c:ser>
        <c:ser>
          <c:idx val="1"/>
          <c:order val="1"/>
          <c:tx>
            <c:strRef>
              <c:f>'35'!$B$4</c:f>
              <c:strCache>
                <c:ptCount val="1"/>
                <c:pt idx="0">
                  <c:v>Găgăuzia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'35'!$C$2:$J$2</c:f>
              <c:strCache>
                <c:ptCount val="8"/>
                <c:pt idx="0">
                  <c:v>NȘ/NR</c:v>
                </c:pt>
                <c:pt idx="1">
                  <c:v>Alta</c:v>
                </c:pt>
                <c:pt idx="2">
                  <c:v>Bulgară</c:v>
                </c:pt>
                <c:pt idx="3">
                  <c:v>Găgăuză</c:v>
                </c:pt>
                <c:pt idx="4">
                  <c:v>Română</c:v>
                </c:pt>
                <c:pt idx="5">
                  <c:v>Moldovenească</c:v>
                </c:pt>
                <c:pt idx="6">
                  <c:v>Engleză</c:v>
                </c:pt>
                <c:pt idx="7">
                  <c:v>Rusă</c:v>
                </c:pt>
              </c:strCache>
            </c:strRef>
          </c:cat>
          <c:val>
            <c:numRef>
              <c:f>'35'!$C$4:$J$4</c:f>
              <c:numCache>
                <c:formatCode>0.00%</c:formatCode>
                <c:ptCount val="8"/>
                <c:pt idx="0">
                  <c:v>5.1999999999999998E-2</c:v>
                </c:pt>
                <c:pt idx="1">
                  <c:v>3.0000000000000001E-3</c:v>
                </c:pt>
                <c:pt idx="2">
                  <c:v>7.0000000000000001E-3</c:v>
                </c:pt>
                <c:pt idx="3">
                  <c:v>2.8000000000000001E-2</c:v>
                </c:pt>
                <c:pt idx="4">
                  <c:v>2.3E-2</c:v>
                </c:pt>
                <c:pt idx="5">
                  <c:v>8.5999999999999993E-2</c:v>
                </c:pt>
                <c:pt idx="6">
                  <c:v>0.13</c:v>
                </c:pt>
                <c:pt idx="7">
                  <c:v>0.67200000000000004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5A-443F-B897-0B9EA0E06653}"/>
            </c:ext>
          </c:extLst>
        </c:ser>
        <c:ser>
          <c:idx val="2"/>
          <c:order val="2"/>
          <c:tx>
            <c:strRef>
              <c:f>'35'!$B$5</c:f>
              <c:strCache>
                <c:ptCount val="1"/>
                <c:pt idx="0">
                  <c:v>Taraclia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'35'!$C$2:$J$2</c:f>
              <c:strCache>
                <c:ptCount val="8"/>
                <c:pt idx="0">
                  <c:v>NȘ/NR</c:v>
                </c:pt>
                <c:pt idx="1">
                  <c:v>Alta</c:v>
                </c:pt>
                <c:pt idx="2">
                  <c:v>Bulgară</c:v>
                </c:pt>
                <c:pt idx="3">
                  <c:v>Găgăuză</c:v>
                </c:pt>
                <c:pt idx="4">
                  <c:v>Română</c:v>
                </c:pt>
                <c:pt idx="5">
                  <c:v>Moldovenească</c:v>
                </c:pt>
                <c:pt idx="6">
                  <c:v>Engleză</c:v>
                </c:pt>
                <c:pt idx="7">
                  <c:v>Rusă</c:v>
                </c:pt>
              </c:strCache>
            </c:strRef>
          </c:cat>
          <c:val>
            <c:numRef>
              <c:f>'35'!$C$5:$J$5</c:f>
              <c:numCache>
                <c:formatCode>0.00%</c:formatCode>
                <c:ptCount val="8"/>
                <c:pt idx="0">
                  <c:v>5.5E-2</c:v>
                </c:pt>
                <c:pt idx="1">
                  <c:v>0</c:v>
                </c:pt>
                <c:pt idx="2">
                  <c:v>1.0999999999999999E-2</c:v>
                </c:pt>
                <c:pt idx="3">
                  <c:v>0</c:v>
                </c:pt>
                <c:pt idx="4">
                  <c:v>3.1E-2</c:v>
                </c:pt>
                <c:pt idx="5">
                  <c:v>0.16700000000000001</c:v>
                </c:pt>
                <c:pt idx="6">
                  <c:v>0.106</c:v>
                </c:pt>
                <c:pt idx="7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5A-443F-B897-0B9EA0E066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axId val="588400504"/>
        <c:axId val="588400832"/>
      </c:barChart>
      <c:catAx>
        <c:axId val="58840050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8400832"/>
        <c:crosses val="autoZero"/>
        <c:auto val="1"/>
        <c:lblAlgn val="ctr"/>
        <c:lblOffset val="100"/>
        <c:noMultiLvlLbl val="0"/>
      </c:catAx>
      <c:valAx>
        <c:axId val="58840083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884005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'36'!$B$3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'36'!$C$2:$H$2</c:f>
              <c:strCache>
                <c:ptCount val="6"/>
                <c:pt idx="0">
                  <c:v>Foarte mulțumit</c:v>
                </c:pt>
                <c:pt idx="1">
                  <c:v>Destul de mulțumit</c:v>
                </c:pt>
                <c:pt idx="2">
                  <c:v>Nici mulțumit, 
nici nemulțumit</c:v>
                </c:pt>
                <c:pt idx="3">
                  <c:v>Nu prea mulțumit</c:v>
                </c:pt>
                <c:pt idx="4">
                  <c:v>Deloc mulțumit</c:v>
                </c:pt>
                <c:pt idx="5">
                  <c:v>NȘ/NR</c:v>
                </c:pt>
              </c:strCache>
            </c:strRef>
          </c:cat>
          <c:val>
            <c:numRef>
              <c:f>'36'!$C$3:$H$3</c:f>
              <c:numCache>
                <c:formatCode>0.00%</c:formatCode>
                <c:ptCount val="6"/>
                <c:pt idx="0">
                  <c:v>9.0999999999999998E-2</c:v>
                </c:pt>
                <c:pt idx="1">
                  <c:v>0.28999999999999998</c:v>
                </c:pt>
                <c:pt idx="2">
                  <c:v>0.159</c:v>
                </c:pt>
                <c:pt idx="3">
                  <c:v>0.16700000000000001</c:v>
                </c:pt>
                <c:pt idx="4">
                  <c:v>8.5000000000000006E-2</c:v>
                </c:pt>
                <c:pt idx="5">
                  <c:v>0.20899999999999999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A9-4276-BB4A-BFB35B3DF4CB}"/>
            </c:ext>
          </c:extLst>
        </c:ser>
        <c:ser>
          <c:idx val="1"/>
          <c:order val="1"/>
          <c:tx>
            <c:strRef>
              <c:f>'36'!$B$4</c:f>
              <c:strCache>
                <c:ptCount val="1"/>
                <c:pt idx="0">
                  <c:v>Găgăuzia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'36'!$C$2:$H$2</c:f>
              <c:strCache>
                <c:ptCount val="6"/>
                <c:pt idx="0">
                  <c:v>Foarte mulțumit</c:v>
                </c:pt>
                <c:pt idx="1">
                  <c:v>Destul de mulțumit</c:v>
                </c:pt>
                <c:pt idx="2">
                  <c:v>Nici mulțumit, 
nici nemulțumit</c:v>
                </c:pt>
                <c:pt idx="3">
                  <c:v>Nu prea mulțumit</c:v>
                </c:pt>
                <c:pt idx="4">
                  <c:v>Deloc mulțumit</c:v>
                </c:pt>
                <c:pt idx="5">
                  <c:v>NȘ/NR</c:v>
                </c:pt>
              </c:strCache>
            </c:strRef>
          </c:cat>
          <c:val>
            <c:numRef>
              <c:f>'36'!$C$4:$H$4</c:f>
              <c:numCache>
                <c:formatCode>0.00%</c:formatCode>
                <c:ptCount val="6"/>
                <c:pt idx="0">
                  <c:v>9.8000000000000004E-2</c:v>
                </c:pt>
                <c:pt idx="1">
                  <c:v>0.307</c:v>
                </c:pt>
                <c:pt idx="2">
                  <c:v>0.151</c:v>
                </c:pt>
                <c:pt idx="3">
                  <c:v>0.159</c:v>
                </c:pt>
                <c:pt idx="4">
                  <c:v>7.1999999999999995E-2</c:v>
                </c:pt>
                <c:pt idx="5">
                  <c:v>0.214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A9-4276-BB4A-BFB35B3DF4CB}"/>
            </c:ext>
          </c:extLst>
        </c:ser>
        <c:ser>
          <c:idx val="2"/>
          <c:order val="2"/>
          <c:tx>
            <c:strRef>
              <c:f>'36'!$B$5</c:f>
              <c:strCache>
                <c:ptCount val="1"/>
                <c:pt idx="0">
                  <c:v>Taraclia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'36'!$C$2:$H$2</c:f>
              <c:strCache>
                <c:ptCount val="6"/>
                <c:pt idx="0">
                  <c:v>Foarte mulțumit</c:v>
                </c:pt>
                <c:pt idx="1">
                  <c:v>Destul de mulțumit</c:v>
                </c:pt>
                <c:pt idx="2">
                  <c:v>Nici mulțumit, 
nici nemulțumit</c:v>
                </c:pt>
                <c:pt idx="3">
                  <c:v>Nu prea mulțumit</c:v>
                </c:pt>
                <c:pt idx="4">
                  <c:v>Deloc mulțumit</c:v>
                </c:pt>
                <c:pt idx="5">
                  <c:v>NȘ/NR</c:v>
                </c:pt>
              </c:strCache>
            </c:strRef>
          </c:cat>
          <c:val>
            <c:numRef>
              <c:f>'36'!$C$5:$H$5</c:f>
              <c:numCache>
                <c:formatCode>0.00%</c:formatCode>
                <c:ptCount val="6"/>
                <c:pt idx="0">
                  <c:v>7.1999999999999995E-2</c:v>
                </c:pt>
                <c:pt idx="1">
                  <c:v>0.24</c:v>
                </c:pt>
                <c:pt idx="2">
                  <c:v>0.182</c:v>
                </c:pt>
                <c:pt idx="3">
                  <c:v>0.191</c:v>
                </c:pt>
                <c:pt idx="4">
                  <c:v>0.121</c:v>
                </c:pt>
                <c:pt idx="5">
                  <c:v>0.19600000000000001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A9-4276-BB4A-BFB35B3DF4C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650997880"/>
        <c:axId val="650996896"/>
      </c:barChart>
      <c:catAx>
        <c:axId val="65099788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0996896"/>
        <c:crosses val="autoZero"/>
        <c:auto val="1"/>
        <c:lblAlgn val="ctr"/>
        <c:lblOffset val="100"/>
        <c:noMultiLvlLbl val="0"/>
      </c:catAx>
      <c:valAx>
        <c:axId val="65099689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650997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495743468735224"/>
          <c:y val="0.96646907900557355"/>
          <c:w val="0.19008513062529539"/>
          <c:h val="3.353092099442625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'38-41'!$B$11</c:f>
              <c:strCache>
                <c:ptCount val="1"/>
                <c:pt idx="0">
                  <c:v>Da, de multe ori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'38-41'!$C$9:$W$10</c:f>
              <c:multiLvlStrCache>
                <c:ptCount val="21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Taraclia</c:v>
                  </c:pt>
                  <c:pt idx="15">
                    <c:v>Total</c:v>
                  </c:pt>
                  <c:pt idx="16">
                    <c:v>Găgăuzia</c:v>
                  </c:pt>
                  <c:pt idx="17">
                    <c:v>Taraclia</c:v>
                  </c:pt>
                  <c:pt idx="18">
                    <c:v>Total</c:v>
                  </c:pt>
                  <c:pt idx="19">
                    <c:v>Găgăuzia</c:v>
                  </c:pt>
                  <c:pt idx="20">
                    <c:v>Taraclia</c:v>
                  </c:pt>
                </c:lvl>
                <c:lvl>
                  <c:pt idx="0">
                    <c:v>Am fost retrogradat 
în funcție</c:v>
                  </c:pt>
                  <c:pt idx="3">
                    <c:v>Nu am fost promovat 
în funcție superioară</c:v>
                  </c:pt>
                  <c:pt idx="6">
                    <c:v>Am renunțat să mă mut</c:v>
                  </c:pt>
                  <c:pt idx="9">
                    <c:v>Nu am reușit să mă înscriu la specialitatea dorită</c:v>
                  </c:pt>
                  <c:pt idx="12">
                    <c:v>Am fost nevoit să renunț 
la o anumită funcție</c:v>
                  </c:pt>
                  <c:pt idx="15">
                    <c:v>Nu am fost acceptat la lucru</c:v>
                  </c:pt>
                  <c:pt idx="18">
                    <c:v>Nu am reușit să mă înscriu la instituția de învățământ dorită</c:v>
                  </c:pt>
                </c:lvl>
              </c:multiLvlStrCache>
            </c:multiLvlStrRef>
          </c:cat>
          <c:val>
            <c:numRef>
              <c:f>'38-41'!$C$11:$W$11</c:f>
              <c:numCache>
                <c:formatCode>0.00%</c:formatCode>
                <c:ptCount val="21"/>
                <c:pt idx="0">
                  <c:v>4.0000000000000001E-3</c:v>
                </c:pt>
                <c:pt idx="1">
                  <c:v>5.0000000000000001E-3</c:v>
                </c:pt>
                <c:pt idx="2">
                  <c:v>0</c:v>
                </c:pt>
                <c:pt idx="3">
                  <c:v>7.0000000000000001E-3</c:v>
                </c:pt>
                <c:pt idx="4">
                  <c:v>8.9999999999999993E-3</c:v>
                </c:pt>
                <c:pt idx="5">
                  <c:v>0</c:v>
                </c:pt>
                <c:pt idx="6">
                  <c:v>6.0000000000000001E-3</c:v>
                </c:pt>
                <c:pt idx="7">
                  <c:v>7.0000000000000001E-3</c:v>
                </c:pt>
                <c:pt idx="8">
                  <c:v>0</c:v>
                </c:pt>
                <c:pt idx="9">
                  <c:v>0.01</c:v>
                </c:pt>
                <c:pt idx="10">
                  <c:v>1.2999999999999999E-2</c:v>
                </c:pt>
                <c:pt idx="11">
                  <c:v>0</c:v>
                </c:pt>
                <c:pt idx="12">
                  <c:v>7.0000000000000001E-3</c:v>
                </c:pt>
                <c:pt idx="13">
                  <c:v>8.9999999999999993E-3</c:v>
                </c:pt>
                <c:pt idx="14">
                  <c:v>0</c:v>
                </c:pt>
                <c:pt idx="15">
                  <c:v>1.6E-2</c:v>
                </c:pt>
                <c:pt idx="16">
                  <c:v>2.1000000000000001E-2</c:v>
                </c:pt>
                <c:pt idx="17">
                  <c:v>0</c:v>
                </c:pt>
                <c:pt idx="18">
                  <c:v>0.02</c:v>
                </c:pt>
                <c:pt idx="19">
                  <c:v>2.1000000000000001E-2</c:v>
                </c:pt>
                <c:pt idx="20">
                  <c:v>1.7999999999999999E-2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BF-4D0B-8215-92A0B23CBDA0}"/>
            </c:ext>
          </c:extLst>
        </c:ser>
        <c:ser>
          <c:idx val="1"/>
          <c:order val="1"/>
          <c:tx>
            <c:strRef>
              <c:f>'38-41'!$B$12</c:f>
              <c:strCache>
                <c:ptCount val="1"/>
                <c:pt idx="0">
                  <c:v>Da, de câteva ori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0"/>
                  <c:y val="-4.13529760392853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ABF-4D0B-8215-92A0B23CBDA0}"/>
                </c:ext>
              </c:extLst>
            </c:dLbl>
            <c:dLbl>
              <c:idx val="6"/>
              <c:layout>
                <c:manualLayout>
                  <c:x val="-1.2426219322771047E-3"/>
                  <c:y val="-4.533062399458132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ABF-4D0B-8215-92A0B23CBDA0}"/>
                </c:ext>
              </c:extLst>
            </c:dLbl>
            <c:dLbl>
              <c:idx val="7"/>
              <c:layout>
                <c:manualLayout>
                  <c:x val="0"/>
                  <c:y val="-4.80018626703920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ABF-4D0B-8215-92A0B23CBDA0}"/>
                </c:ext>
              </c:extLst>
            </c:dLbl>
            <c:dLbl>
              <c:idx val="8"/>
              <c:layout>
                <c:manualLayout>
                  <c:x val="0"/>
                  <c:y val="-4.340733214799755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ABF-4D0B-8215-92A0B23CBDA0}"/>
                </c:ext>
              </c:extLst>
            </c:dLbl>
            <c:dLbl>
              <c:idx val="9"/>
              <c:layout>
                <c:manualLayout>
                  <c:x val="0"/>
                  <c:y val="-4.651071035475404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ABF-4D0B-8215-92A0B23CBDA0}"/>
                </c:ext>
              </c:extLst>
            </c:dLbl>
            <c:dLbl>
              <c:idx val="10"/>
              <c:layout>
                <c:manualLayout>
                  <c:x val="-9.1124555688344404E-17"/>
                  <c:y val="-5.015223097112860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ABF-4D0B-8215-92A0B23CBDA0}"/>
                </c:ext>
              </c:extLst>
            </c:dLbl>
            <c:dLbl>
              <c:idx val="11"/>
              <c:layout>
                <c:manualLayout>
                  <c:x val="-9.1124555688344404E-17"/>
                  <c:y val="-4.84514435695538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ABF-4D0B-8215-92A0B23CBDA0}"/>
                </c:ext>
              </c:extLst>
            </c:dLbl>
            <c:dLbl>
              <c:idx val="12"/>
              <c:layout>
                <c:manualLayout>
                  <c:x val="0"/>
                  <c:y val="-4.17871475742951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ABF-4D0B-8215-92A0B23CBDA0}"/>
                </c:ext>
              </c:extLst>
            </c:dLbl>
            <c:dLbl>
              <c:idx val="13"/>
              <c:layout>
                <c:manualLayout>
                  <c:x val="0"/>
                  <c:y val="-4.456997713995428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ABF-4D0B-8215-92A0B23CBDA0}"/>
                </c:ext>
              </c:extLst>
            </c:dLbl>
            <c:dLbl>
              <c:idx val="14"/>
              <c:layout>
                <c:manualLayout>
                  <c:x val="0"/>
                  <c:y val="-5.09081364829396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ABF-4D0B-8215-92A0B23CBDA0}"/>
                </c:ext>
              </c:extLst>
            </c:dLbl>
            <c:dLbl>
              <c:idx val="15"/>
              <c:layout>
                <c:manualLayout>
                  <c:x val="0"/>
                  <c:y val="-5.200491067648809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ABF-4D0B-8215-92A0B23CBDA0}"/>
                </c:ext>
              </c:extLst>
            </c:dLbl>
            <c:dLbl>
              <c:idx val="16"/>
              <c:layout>
                <c:manualLayout>
                  <c:x val="0"/>
                  <c:y val="-5.40289560579121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ABF-4D0B-8215-92A0B23CBDA0}"/>
                </c:ext>
              </c:extLst>
            </c:dLbl>
            <c:dLbl>
              <c:idx val="17"/>
              <c:layout>
                <c:manualLayout>
                  <c:x val="9.1124555688344404E-17"/>
                  <c:y val="-5.08292269917873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ABF-4D0B-8215-92A0B23CBDA0}"/>
                </c:ext>
              </c:extLst>
            </c:dLbl>
            <c:dLbl>
              <c:idx val="18"/>
              <c:layout>
                <c:manualLayout>
                  <c:x val="0"/>
                  <c:y val="-5.463737194141055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ABF-4D0B-8215-92A0B23CBDA0}"/>
                </c:ext>
              </c:extLst>
            </c:dLbl>
            <c:dLbl>
              <c:idx val="19"/>
              <c:layout>
                <c:manualLayout>
                  <c:x val="0"/>
                  <c:y val="-5.186114638895944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ABF-4D0B-8215-92A0B23CBDA0}"/>
                </c:ext>
              </c:extLst>
            </c:dLbl>
            <c:dLbl>
              <c:idx val="20"/>
              <c:layout>
                <c:manualLayout>
                  <c:x val="-1.8224911137668881E-16"/>
                  <c:y val="-4.950063500126992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ABF-4D0B-8215-92A0B23CBDA0}"/>
                </c:ext>
              </c:extLst>
            </c:dLbl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'38-41'!$C$9:$W$10</c:f>
              <c:multiLvlStrCache>
                <c:ptCount val="21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Taraclia</c:v>
                  </c:pt>
                  <c:pt idx="15">
                    <c:v>Total</c:v>
                  </c:pt>
                  <c:pt idx="16">
                    <c:v>Găgăuzia</c:v>
                  </c:pt>
                  <c:pt idx="17">
                    <c:v>Taraclia</c:v>
                  </c:pt>
                  <c:pt idx="18">
                    <c:v>Total</c:v>
                  </c:pt>
                  <c:pt idx="19">
                    <c:v>Găgăuzia</c:v>
                  </c:pt>
                  <c:pt idx="20">
                    <c:v>Taraclia</c:v>
                  </c:pt>
                </c:lvl>
                <c:lvl>
                  <c:pt idx="0">
                    <c:v>Am fost retrogradat 
în funcție</c:v>
                  </c:pt>
                  <c:pt idx="3">
                    <c:v>Nu am fost promovat 
în funcție superioară</c:v>
                  </c:pt>
                  <c:pt idx="6">
                    <c:v>Am renunțat să mă mut</c:v>
                  </c:pt>
                  <c:pt idx="9">
                    <c:v>Nu am reușit să mă înscriu la specialitatea dorită</c:v>
                  </c:pt>
                  <c:pt idx="12">
                    <c:v>Am fost nevoit să renunț 
la o anumită funcție</c:v>
                  </c:pt>
                  <c:pt idx="15">
                    <c:v>Nu am fost acceptat la lucru</c:v>
                  </c:pt>
                  <c:pt idx="18">
                    <c:v>Nu am reușit să mă înscriu la instituția de învățământ dorită</c:v>
                  </c:pt>
                </c:lvl>
              </c:multiLvlStrCache>
            </c:multiLvlStrRef>
          </c:cat>
          <c:val>
            <c:numRef>
              <c:f>'38-41'!$C$12:$W$12</c:f>
              <c:numCache>
                <c:formatCode>0.00%</c:formatCode>
                <c:ptCount val="21"/>
                <c:pt idx="0">
                  <c:v>1.0999999999999999E-2</c:v>
                </c:pt>
                <c:pt idx="1">
                  <c:v>1.4999999999999999E-2</c:v>
                </c:pt>
                <c:pt idx="2">
                  <c:v>0</c:v>
                </c:pt>
                <c:pt idx="3">
                  <c:v>1.9E-2</c:v>
                </c:pt>
                <c:pt idx="4">
                  <c:v>1.4E-2</c:v>
                </c:pt>
                <c:pt idx="5">
                  <c:v>3.3000000000000002E-2</c:v>
                </c:pt>
                <c:pt idx="6">
                  <c:v>3.4000000000000002E-2</c:v>
                </c:pt>
                <c:pt idx="7">
                  <c:v>3.9E-2</c:v>
                </c:pt>
                <c:pt idx="8">
                  <c:v>0.02</c:v>
                </c:pt>
                <c:pt idx="9">
                  <c:v>3.6999999999999998E-2</c:v>
                </c:pt>
                <c:pt idx="10">
                  <c:v>3.9E-2</c:v>
                </c:pt>
                <c:pt idx="11">
                  <c:v>3.1E-2</c:v>
                </c:pt>
                <c:pt idx="12">
                  <c:v>4.4999999999999998E-2</c:v>
                </c:pt>
                <c:pt idx="13">
                  <c:v>4.2999999999999997E-2</c:v>
                </c:pt>
                <c:pt idx="14">
                  <c:v>0.05</c:v>
                </c:pt>
                <c:pt idx="15">
                  <c:v>0.04</c:v>
                </c:pt>
                <c:pt idx="16">
                  <c:v>4.7E-2</c:v>
                </c:pt>
                <c:pt idx="17">
                  <c:v>1.7000000000000001E-2</c:v>
                </c:pt>
                <c:pt idx="18">
                  <c:v>6.5000000000000002E-2</c:v>
                </c:pt>
                <c:pt idx="19">
                  <c:v>6.7000000000000004E-2</c:v>
                </c:pt>
                <c:pt idx="20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1ABF-4D0B-8215-92A0B23CBDA0}"/>
            </c:ext>
          </c:extLst>
        </c:ser>
        <c:ser>
          <c:idx val="2"/>
          <c:order val="2"/>
          <c:tx>
            <c:strRef>
              <c:f>'38-41'!$B$13</c:f>
              <c:strCache>
                <c:ptCount val="1"/>
                <c:pt idx="0">
                  <c:v>Niciodată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'38-41'!$C$9:$W$10</c:f>
              <c:multiLvlStrCache>
                <c:ptCount val="21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Taraclia</c:v>
                  </c:pt>
                  <c:pt idx="15">
                    <c:v>Total</c:v>
                  </c:pt>
                  <c:pt idx="16">
                    <c:v>Găgăuzia</c:v>
                  </c:pt>
                  <c:pt idx="17">
                    <c:v>Taraclia</c:v>
                  </c:pt>
                  <c:pt idx="18">
                    <c:v>Total</c:v>
                  </c:pt>
                  <c:pt idx="19">
                    <c:v>Găgăuzia</c:v>
                  </c:pt>
                  <c:pt idx="20">
                    <c:v>Taraclia</c:v>
                  </c:pt>
                </c:lvl>
                <c:lvl>
                  <c:pt idx="0">
                    <c:v>Am fost retrogradat 
în funcție</c:v>
                  </c:pt>
                  <c:pt idx="3">
                    <c:v>Nu am fost promovat 
în funcție superioară</c:v>
                  </c:pt>
                  <c:pt idx="6">
                    <c:v>Am renunțat să mă mut</c:v>
                  </c:pt>
                  <c:pt idx="9">
                    <c:v>Nu am reușit să mă înscriu la specialitatea dorită</c:v>
                  </c:pt>
                  <c:pt idx="12">
                    <c:v>Am fost nevoit să renunț 
la o anumită funcție</c:v>
                  </c:pt>
                  <c:pt idx="15">
                    <c:v>Nu am fost acceptat la lucru</c:v>
                  </c:pt>
                  <c:pt idx="18">
                    <c:v>Nu am reușit să mă înscriu la instituția de învățământ dorită</c:v>
                  </c:pt>
                </c:lvl>
              </c:multiLvlStrCache>
            </c:multiLvlStrRef>
          </c:cat>
          <c:val>
            <c:numRef>
              <c:f>'38-41'!$C$13:$W$13</c:f>
              <c:numCache>
                <c:formatCode>0.00%</c:formatCode>
                <c:ptCount val="21"/>
                <c:pt idx="0">
                  <c:v>0.98199999999999998</c:v>
                </c:pt>
                <c:pt idx="1">
                  <c:v>0.97599999999999998</c:v>
                </c:pt>
                <c:pt idx="2">
                  <c:v>1</c:v>
                </c:pt>
                <c:pt idx="3">
                  <c:v>0.97</c:v>
                </c:pt>
                <c:pt idx="4">
                  <c:v>0.97099999999999997</c:v>
                </c:pt>
                <c:pt idx="5">
                  <c:v>0.96699999999999997</c:v>
                </c:pt>
                <c:pt idx="6">
                  <c:v>0.95899999999999996</c:v>
                </c:pt>
                <c:pt idx="7">
                  <c:v>0.95199999999999996</c:v>
                </c:pt>
                <c:pt idx="8">
                  <c:v>0.98</c:v>
                </c:pt>
                <c:pt idx="9">
                  <c:v>0.95</c:v>
                </c:pt>
                <c:pt idx="10">
                  <c:v>0.94299999999999995</c:v>
                </c:pt>
                <c:pt idx="11">
                  <c:v>0.96899999999999997</c:v>
                </c:pt>
                <c:pt idx="12">
                  <c:v>0.94499999999999995</c:v>
                </c:pt>
                <c:pt idx="13">
                  <c:v>0.94299999999999995</c:v>
                </c:pt>
                <c:pt idx="14">
                  <c:v>0.95</c:v>
                </c:pt>
                <c:pt idx="15">
                  <c:v>0.94399999999999995</c:v>
                </c:pt>
                <c:pt idx="16">
                  <c:v>0.93100000000000005</c:v>
                </c:pt>
                <c:pt idx="17">
                  <c:v>0.98299999999999998</c:v>
                </c:pt>
                <c:pt idx="18">
                  <c:v>0.91100000000000003</c:v>
                </c:pt>
                <c:pt idx="19">
                  <c:v>0.90800000000000003</c:v>
                </c:pt>
                <c:pt idx="20">
                  <c:v>0.92100000000000004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1ABF-4D0B-8215-92A0B23CBDA0}"/>
            </c:ext>
          </c:extLst>
        </c:ser>
        <c:ser>
          <c:idx val="3"/>
          <c:order val="3"/>
          <c:tx>
            <c:strRef>
              <c:f>'38-41'!$B$14</c:f>
              <c:strCache>
                <c:ptCount val="1"/>
                <c:pt idx="0">
                  <c:v>NȘ/NR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multiLvlStrRef>
              <c:f>'38-41'!$C$9:$W$10</c:f>
              <c:multiLvlStrCache>
                <c:ptCount val="21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Taraclia</c:v>
                  </c:pt>
                  <c:pt idx="15">
                    <c:v>Total</c:v>
                  </c:pt>
                  <c:pt idx="16">
                    <c:v>Găgăuzia</c:v>
                  </c:pt>
                  <c:pt idx="17">
                    <c:v>Taraclia</c:v>
                  </c:pt>
                  <c:pt idx="18">
                    <c:v>Total</c:v>
                  </c:pt>
                  <c:pt idx="19">
                    <c:v>Găgăuzia</c:v>
                  </c:pt>
                  <c:pt idx="20">
                    <c:v>Taraclia</c:v>
                  </c:pt>
                </c:lvl>
                <c:lvl>
                  <c:pt idx="0">
                    <c:v>Am fost retrogradat 
în funcție</c:v>
                  </c:pt>
                  <c:pt idx="3">
                    <c:v>Nu am fost promovat 
în funcție superioară</c:v>
                  </c:pt>
                  <c:pt idx="6">
                    <c:v>Am renunțat să mă mut</c:v>
                  </c:pt>
                  <c:pt idx="9">
                    <c:v>Nu am reușit să mă înscriu la specialitatea dorită</c:v>
                  </c:pt>
                  <c:pt idx="12">
                    <c:v>Am fost nevoit să renunț 
la o anumită funcție</c:v>
                  </c:pt>
                  <c:pt idx="15">
                    <c:v>Nu am fost acceptat la lucru</c:v>
                  </c:pt>
                  <c:pt idx="18">
                    <c:v>Nu am reușit să mă înscriu la instituția de învățământ dorită</c:v>
                  </c:pt>
                </c:lvl>
              </c:multiLvlStrCache>
            </c:multiLvlStrRef>
          </c:cat>
          <c:val>
            <c:numRef>
              <c:f>'38-41'!$C$14:$W$14</c:f>
              <c:numCache>
                <c:formatCode>0.00%</c:formatCode>
                <c:ptCount val="21"/>
                <c:pt idx="0">
                  <c:v>3.0000000000000001E-3</c:v>
                </c:pt>
                <c:pt idx="1">
                  <c:v>4.0000000000000001E-3</c:v>
                </c:pt>
                <c:pt idx="2">
                  <c:v>0</c:v>
                </c:pt>
                <c:pt idx="3">
                  <c:v>4.0000000000000001E-3</c:v>
                </c:pt>
                <c:pt idx="4">
                  <c:v>5.0000000000000001E-3</c:v>
                </c:pt>
                <c:pt idx="5">
                  <c:v>0</c:v>
                </c:pt>
                <c:pt idx="6">
                  <c:v>1E-3</c:v>
                </c:pt>
                <c:pt idx="7">
                  <c:v>1E-3</c:v>
                </c:pt>
                <c:pt idx="8">
                  <c:v>0</c:v>
                </c:pt>
                <c:pt idx="9">
                  <c:v>3.0000000000000001E-3</c:v>
                </c:pt>
                <c:pt idx="10">
                  <c:v>4.0000000000000001E-3</c:v>
                </c:pt>
                <c:pt idx="11">
                  <c:v>0</c:v>
                </c:pt>
                <c:pt idx="12">
                  <c:v>4.0000000000000001E-3</c:v>
                </c:pt>
                <c:pt idx="13">
                  <c:v>5.0000000000000001E-3</c:v>
                </c:pt>
                <c:pt idx="14">
                  <c:v>0</c:v>
                </c:pt>
                <c:pt idx="15">
                  <c:v>1E-3</c:v>
                </c:pt>
                <c:pt idx="16">
                  <c:v>1E-3</c:v>
                </c:pt>
                <c:pt idx="17">
                  <c:v>0</c:v>
                </c:pt>
                <c:pt idx="18">
                  <c:v>3.0000000000000001E-3</c:v>
                </c:pt>
                <c:pt idx="19">
                  <c:v>4.0000000000000001E-3</c:v>
                </c:pt>
                <c:pt idx="2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1ABF-4D0B-8215-92A0B23CBD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87738192"/>
        <c:axId val="487736224"/>
      </c:barChart>
      <c:catAx>
        <c:axId val="4877381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7736224"/>
        <c:crosses val="autoZero"/>
        <c:auto val="1"/>
        <c:lblAlgn val="ctr"/>
        <c:lblOffset val="100"/>
        <c:noMultiLvlLbl val="0"/>
      </c:catAx>
      <c:valAx>
        <c:axId val="4877362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4877381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3616934882207761"/>
          <c:y val="0.9637094234188468"/>
          <c:w val="0.32517596064704402"/>
          <c:h val="3.629057658115316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'50-51'!$B$4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'50-51'!$C$2:$Z$3</c:f>
              <c:multiLvlStrCache>
                <c:ptCount val="24"/>
                <c:lvl>
                  <c:pt idx="0">
                    <c:v>În moldovenească</c:v>
                  </c:pt>
                  <c:pt idx="1">
                    <c:v>În ucraineană</c:v>
                  </c:pt>
                  <c:pt idx="2">
                    <c:v>În rusă</c:v>
                  </c:pt>
                  <c:pt idx="3">
                    <c:v>În găgăuză</c:v>
                  </c:pt>
                  <c:pt idx="4">
                    <c:v>În bulgară</c:v>
                  </c:pt>
                  <c:pt idx="5">
                    <c:v>NȘ/NR</c:v>
                  </c:pt>
                  <c:pt idx="6">
                    <c:v>În moldovenească</c:v>
                  </c:pt>
                  <c:pt idx="7">
                    <c:v>În ucraineană</c:v>
                  </c:pt>
                  <c:pt idx="8">
                    <c:v>În rusă</c:v>
                  </c:pt>
                  <c:pt idx="9">
                    <c:v>În găgăuză</c:v>
                  </c:pt>
                  <c:pt idx="10">
                    <c:v>În bulgară</c:v>
                  </c:pt>
                  <c:pt idx="11">
                    <c:v>NȘ/NR</c:v>
                  </c:pt>
                  <c:pt idx="12">
                    <c:v>În moldovenească</c:v>
                  </c:pt>
                  <c:pt idx="13">
                    <c:v>În ucraineană</c:v>
                  </c:pt>
                  <c:pt idx="14">
                    <c:v>În rusă</c:v>
                  </c:pt>
                  <c:pt idx="15">
                    <c:v>În găgăuză</c:v>
                  </c:pt>
                  <c:pt idx="16">
                    <c:v>În bulgară</c:v>
                  </c:pt>
                  <c:pt idx="17">
                    <c:v>NȘ/NR</c:v>
                  </c:pt>
                  <c:pt idx="18">
                    <c:v>În moldovenească</c:v>
                  </c:pt>
                  <c:pt idx="19">
                    <c:v>În ucraineană</c:v>
                  </c:pt>
                  <c:pt idx="20">
                    <c:v>În rusă</c:v>
                  </c:pt>
                  <c:pt idx="21">
                    <c:v>În găgăuză</c:v>
                  </c:pt>
                  <c:pt idx="22">
                    <c:v>În bulgară</c:v>
                  </c:pt>
                  <c:pt idx="23">
                    <c:v>NȘ/NR</c:v>
                  </c:pt>
                </c:lvl>
                <c:lvl>
                  <c:pt idx="0">
                    <c:v>Priviți emisiunile și știrile la TV</c:v>
                  </c:pt>
                  <c:pt idx="6">
                    <c:v>Ascultați emisiunile și știrile la radio</c:v>
                  </c:pt>
                  <c:pt idx="12">
                    <c:v>Citiți ziarele</c:v>
                  </c:pt>
                  <c:pt idx="18">
                    <c:v>Citiți website-urile</c:v>
                  </c:pt>
                </c:lvl>
              </c:multiLvlStrCache>
            </c:multiLvlStrRef>
          </c:cat>
          <c:val>
            <c:numRef>
              <c:f>'50-51'!$C$4:$Z$4</c:f>
              <c:numCache>
                <c:formatCode>0.00%</c:formatCode>
                <c:ptCount val="24"/>
                <c:pt idx="0">
                  <c:v>2.9000000000000001E-2</c:v>
                </c:pt>
                <c:pt idx="1">
                  <c:v>1E-3</c:v>
                </c:pt>
                <c:pt idx="2">
                  <c:v>0.91800000000000004</c:v>
                </c:pt>
                <c:pt idx="3">
                  <c:v>1.7000000000000001E-2</c:v>
                </c:pt>
                <c:pt idx="4">
                  <c:v>0</c:v>
                </c:pt>
                <c:pt idx="5">
                  <c:v>3.4000000000000002E-2</c:v>
                </c:pt>
                <c:pt idx="6">
                  <c:v>3.9E-2</c:v>
                </c:pt>
                <c:pt idx="7">
                  <c:v>3.0000000000000001E-3</c:v>
                </c:pt>
                <c:pt idx="8">
                  <c:v>0.88800000000000001</c:v>
                </c:pt>
                <c:pt idx="9">
                  <c:v>2.8000000000000001E-2</c:v>
                </c:pt>
                <c:pt idx="10">
                  <c:v>2E-3</c:v>
                </c:pt>
                <c:pt idx="11">
                  <c:v>3.9E-2</c:v>
                </c:pt>
                <c:pt idx="12">
                  <c:v>2.4E-2</c:v>
                </c:pt>
                <c:pt idx="13">
                  <c:v>1E-3</c:v>
                </c:pt>
                <c:pt idx="14">
                  <c:v>0.92500000000000004</c:v>
                </c:pt>
                <c:pt idx="15">
                  <c:v>1.7000000000000001E-2</c:v>
                </c:pt>
                <c:pt idx="16">
                  <c:v>2E-3</c:v>
                </c:pt>
                <c:pt idx="17">
                  <c:v>3.1E-2</c:v>
                </c:pt>
                <c:pt idx="18">
                  <c:v>0.02</c:v>
                </c:pt>
                <c:pt idx="19">
                  <c:v>1E-3</c:v>
                </c:pt>
                <c:pt idx="20">
                  <c:v>0.90200000000000002</c:v>
                </c:pt>
                <c:pt idx="21">
                  <c:v>1.2999999999999999E-2</c:v>
                </c:pt>
                <c:pt idx="22">
                  <c:v>2E-3</c:v>
                </c:pt>
                <c:pt idx="23">
                  <c:v>6.0999999999999999E-2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BD-481D-A781-6E3CE4E80C0D}"/>
            </c:ext>
          </c:extLst>
        </c:ser>
        <c:ser>
          <c:idx val="1"/>
          <c:order val="1"/>
          <c:tx>
            <c:strRef>
              <c:f>'50-51'!$B$5</c:f>
              <c:strCache>
                <c:ptCount val="1"/>
                <c:pt idx="0">
                  <c:v>Găgăuzia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'50-51'!$C$2:$Z$3</c:f>
              <c:multiLvlStrCache>
                <c:ptCount val="24"/>
                <c:lvl>
                  <c:pt idx="0">
                    <c:v>În moldovenească</c:v>
                  </c:pt>
                  <c:pt idx="1">
                    <c:v>În ucraineană</c:v>
                  </c:pt>
                  <c:pt idx="2">
                    <c:v>În rusă</c:v>
                  </c:pt>
                  <c:pt idx="3">
                    <c:v>În găgăuză</c:v>
                  </c:pt>
                  <c:pt idx="4">
                    <c:v>În bulgară</c:v>
                  </c:pt>
                  <c:pt idx="5">
                    <c:v>NȘ/NR</c:v>
                  </c:pt>
                  <c:pt idx="6">
                    <c:v>În moldovenească</c:v>
                  </c:pt>
                  <c:pt idx="7">
                    <c:v>În ucraineană</c:v>
                  </c:pt>
                  <c:pt idx="8">
                    <c:v>În rusă</c:v>
                  </c:pt>
                  <c:pt idx="9">
                    <c:v>În găgăuză</c:v>
                  </c:pt>
                  <c:pt idx="10">
                    <c:v>În bulgară</c:v>
                  </c:pt>
                  <c:pt idx="11">
                    <c:v>NȘ/NR</c:v>
                  </c:pt>
                  <c:pt idx="12">
                    <c:v>În moldovenească</c:v>
                  </c:pt>
                  <c:pt idx="13">
                    <c:v>În ucraineană</c:v>
                  </c:pt>
                  <c:pt idx="14">
                    <c:v>În rusă</c:v>
                  </c:pt>
                  <c:pt idx="15">
                    <c:v>În găgăuză</c:v>
                  </c:pt>
                  <c:pt idx="16">
                    <c:v>În bulgară</c:v>
                  </c:pt>
                  <c:pt idx="17">
                    <c:v>NȘ/NR</c:v>
                  </c:pt>
                  <c:pt idx="18">
                    <c:v>În moldovenească</c:v>
                  </c:pt>
                  <c:pt idx="19">
                    <c:v>În ucraineană</c:v>
                  </c:pt>
                  <c:pt idx="20">
                    <c:v>În rusă</c:v>
                  </c:pt>
                  <c:pt idx="21">
                    <c:v>În găgăuză</c:v>
                  </c:pt>
                  <c:pt idx="22">
                    <c:v>În bulgară</c:v>
                  </c:pt>
                  <c:pt idx="23">
                    <c:v>NȘ/NR</c:v>
                  </c:pt>
                </c:lvl>
                <c:lvl>
                  <c:pt idx="0">
                    <c:v>Priviți emisiunile și știrile la TV</c:v>
                  </c:pt>
                  <c:pt idx="6">
                    <c:v>Ascultați emisiunile și știrile la radio</c:v>
                  </c:pt>
                  <c:pt idx="12">
                    <c:v>Citiți ziarele</c:v>
                  </c:pt>
                  <c:pt idx="18">
                    <c:v>Citiți website-urile</c:v>
                  </c:pt>
                </c:lvl>
              </c:multiLvlStrCache>
            </c:multiLvlStrRef>
          </c:cat>
          <c:val>
            <c:numRef>
              <c:f>'50-51'!$C$5:$Z$5</c:f>
              <c:numCache>
                <c:formatCode>0.00%</c:formatCode>
                <c:ptCount val="24"/>
                <c:pt idx="0">
                  <c:v>1.7000000000000001E-2</c:v>
                </c:pt>
                <c:pt idx="1">
                  <c:v>2E-3</c:v>
                </c:pt>
                <c:pt idx="2">
                  <c:v>0.91800000000000004</c:v>
                </c:pt>
                <c:pt idx="3">
                  <c:v>2.1999999999999999E-2</c:v>
                </c:pt>
                <c:pt idx="4">
                  <c:v>0</c:v>
                </c:pt>
                <c:pt idx="5">
                  <c:v>4.1000000000000002E-2</c:v>
                </c:pt>
                <c:pt idx="6">
                  <c:v>1.9E-2</c:v>
                </c:pt>
                <c:pt idx="7">
                  <c:v>4.0000000000000001E-3</c:v>
                </c:pt>
                <c:pt idx="8">
                  <c:v>0.89400000000000002</c:v>
                </c:pt>
                <c:pt idx="9">
                  <c:v>3.6999999999999998E-2</c:v>
                </c:pt>
                <c:pt idx="10">
                  <c:v>3.0000000000000001E-3</c:v>
                </c:pt>
                <c:pt idx="11">
                  <c:v>4.2000000000000003E-2</c:v>
                </c:pt>
                <c:pt idx="12">
                  <c:v>6.0000000000000001E-3</c:v>
                </c:pt>
                <c:pt idx="13">
                  <c:v>2E-3</c:v>
                </c:pt>
                <c:pt idx="14">
                  <c:v>0.93300000000000005</c:v>
                </c:pt>
                <c:pt idx="15">
                  <c:v>2.3E-2</c:v>
                </c:pt>
                <c:pt idx="16">
                  <c:v>1E-3</c:v>
                </c:pt>
                <c:pt idx="17">
                  <c:v>3.5000000000000003E-2</c:v>
                </c:pt>
                <c:pt idx="18">
                  <c:v>8.0000000000000002E-3</c:v>
                </c:pt>
                <c:pt idx="19">
                  <c:v>2E-3</c:v>
                </c:pt>
                <c:pt idx="20">
                  <c:v>0.90600000000000003</c:v>
                </c:pt>
                <c:pt idx="21">
                  <c:v>1.7999999999999999E-2</c:v>
                </c:pt>
                <c:pt idx="22">
                  <c:v>1E-3</c:v>
                </c:pt>
                <c:pt idx="23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DBD-481D-A781-6E3CE4E80C0D}"/>
            </c:ext>
          </c:extLst>
        </c:ser>
        <c:ser>
          <c:idx val="2"/>
          <c:order val="2"/>
          <c:tx>
            <c:strRef>
              <c:f>'50-51'!$B$6</c:f>
              <c:strCache>
                <c:ptCount val="1"/>
                <c:pt idx="0">
                  <c:v>Taraclia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'50-51'!$C$2:$Z$3</c:f>
              <c:multiLvlStrCache>
                <c:ptCount val="24"/>
                <c:lvl>
                  <c:pt idx="0">
                    <c:v>În moldovenească</c:v>
                  </c:pt>
                  <c:pt idx="1">
                    <c:v>În ucraineană</c:v>
                  </c:pt>
                  <c:pt idx="2">
                    <c:v>În rusă</c:v>
                  </c:pt>
                  <c:pt idx="3">
                    <c:v>În găgăuză</c:v>
                  </c:pt>
                  <c:pt idx="4">
                    <c:v>În bulgară</c:v>
                  </c:pt>
                  <c:pt idx="5">
                    <c:v>NȘ/NR</c:v>
                  </c:pt>
                  <c:pt idx="6">
                    <c:v>În moldovenească</c:v>
                  </c:pt>
                  <c:pt idx="7">
                    <c:v>În ucraineană</c:v>
                  </c:pt>
                  <c:pt idx="8">
                    <c:v>În rusă</c:v>
                  </c:pt>
                  <c:pt idx="9">
                    <c:v>În găgăuză</c:v>
                  </c:pt>
                  <c:pt idx="10">
                    <c:v>În bulgară</c:v>
                  </c:pt>
                  <c:pt idx="11">
                    <c:v>NȘ/NR</c:v>
                  </c:pt>
                  <c:pt idx="12">
                    <c:v>În moldovenească</c:v>
                  </c:pt>
                  <c:pt idx="13">
                    <c:v>În ucraineană</c:v>
                  </c:pt>
                  <c:pt idx="14">
                    <c:v>În rusă</c:v>
                  </c:pt>
                  <c:pt idx="15">
                    <c:v>În găgăuză</c:v>
                  </c:pt>
                  <c:pt idx="16">
                    <c:v>În bulgară</c:v>
                  </c:pt>
                  <c:pt idx="17">
                    <c:v>NȘ/NR</c:v>
                  </c:pt>
                  <c:pt idx="18">
                    <c:v>În moldovenească</c:v>
                  </c:pt>
                  <c:pt idx="19">
                    <c:v>În ucraineană</c:v>
                  </c:pt>
                  <c:pt idx="20">
                    <c:v>În rusă</c:v>
                  </c:pt>
                  <c:pt idx="21">
                    <c:v>În găgăuză</c:v>
                  </c:pt>
                  <c:pt idx="22">
                    <c:v>În bulgară</c:v>
                  </c:pt>
                  <c:pt idx="23">
                    <c:v>NȘ/NR</c:v>
                  </c:pt>
                </c:lvl>
                <c:lvl>
                  <c:pt idx="0">
                    <c:v>Priviți emisiunile și știrile la TV</c:v>
                  </c:pt>
                  <c:pt idx="6">
                    <c:v>Ascultați emisiunile și știrile la radio</c:v>
                  </c:pt>
                  <c:pt idx="12">
                    <c:v>Citiți ziarele</c:v>
                  </c:pt>
                  <c:pt idx="18">
                    <c:v>Citiți website-urile</c:v>
                  </c:pt>
                </c:lvl>
              </c:multiLvlStrCache>
            </c:multiLvlStrRef>
          </c:cat>
          <c:val>
            <c:numRef>
              <c:f>'50-51'!$C$6:$Z$6</c:f>
              <c:numCache>
                <c:formatCode>0.00%</c:formatCode>
                <c:ptCount val="24"/>
                <c:pt idx="0">
                  <c:v>6.5000000000000002E-2</c:v>
                </c:pt>
                <c:pt idx="1">
                  <c:v>0</c:v>
                </c:pt>
                <c:pt idx="2">
                  <c:v>0.92100000000000004</c:v>
                </c:pt>
                <c:pt idx="3">
                  <c:v>0</c:v>
                </c:pt>
                <c:pt idx="4">
                  <c:v>0</c:v>
                </c:pt>
                <c:pt idx="5">
                  <c:v>1.4E-2</c:v>
                </c:pt>
                <c:pt idx="6">
                  <c:v>9.9000000000000005E-2</c:v>
                </c:pt>
                <c:pt idx="7">
                  <c:v>0</c:v>
                </c:pt>
                <c:pt idx="8">
                  <c:v>0.871</c:v>
                </c:pt>
                <c:pt idx="9">
                  <c:v>0</c:v>
                </c:pt>
                <c:pt idx="10">
                  <c:v>0</c:v>
                </c:pt>
                <c:pt idx="11">
                  <c:v>3.1E-2</c:v>
                </c:pt>
                <c:pt idx="12">
                  <c:v>7.6999999999999999E-2</c:v>
                </c:pt>
                <c:pt idx="13">
                  <c:v>0</c:v>
                </c:pt>
                <c:pt idx="14">
                  <c:v>0.90200000000000002</c:v>
                </c:pt>
                <c:pt idx="15">
                  <c:v>0</c:v>
                </c:pt>
                <c:pt idx="16">
                  <c:v>4.0000000000000001E-3</c:v>
                </c:pt>
                <c:pt idx="17">
                  <c:v>1.7000000000000001E-2</c:v>
                </c:pt>
                <c:pt idx="18">
                  <c:v>5.3999999999999999E-2</c:v>
                </c:pt>
                <c:pt idx="19">
                  <c:v>0</c:v>
                </c:pt>
                <c:pt idx="20">
                  <c:v>0.89100000000000001</c:v>
                </c:pt>
                <c:pt idx="21">
                  <c:v>0</c:v>
                </c:pt>
                <c:pt idx="22">
                  <c:v>4.0000000000000001E-3</c:v>
                </c:pt>
                <c:pt idx="23">
                  <c:v>5.0999999999999997E-2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DBD-481D-A781-6E3CE4E80C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72"/>
        <c:overlap val="-13"/>
        <c:axId val="556229096"/>
        <c:axId val="556231720"/>
      </c:barChart>
      <c:catAx>
        <c:axId val="556229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6231720"/>
        <c:crosses val="autoZero"/>
        <c:auto val="1"/>
        <c:lblAlgn val="ctr"/>
        <c:lblOffset val="100"/>
        <c:noMultiLvlLbl val="0"/>
      </c:catAx>
      <c:valAx>
        <c:axId val="55623172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556229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065676790401201"/>
          <c:y val="0.95730520402217278"/>
          <c:w val="0.18122614673165854"/>
          <c:h val="4.269479597782725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2514220705346985E-2"/>
          <c:y val="2.9092451327003572E-2"/>
          <c:w val="0.97497155858930606"/>
          <c:h val="0.86875033849836159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'52-54'!$B$4</c:f>
              <c:strCache>
                <c:ptCount val="1"/>
                <c:pt idx="0">
                  <c:v>foarte multă încredere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'52-54'!$C$2:$T$3</c:f>
              <c:multiLvlStrCache>
                <c:ptCount val="18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Taraclia</c:v>
                  </c:pt>
                  <c:pt idx="15">
                    <c:v>Total</c:v>
                  </c:pt>
                  <c:pt idx="16">
                    <c:v>Găgăuzia</c:v>
                  </c:pt>
                  <c:pt idx="17">
                    <c:v>Taraclia</c:v>
                  </c:pt>
                </c:lvl>
                <c:lvl>
                  <c:pt idx="0">
                    <c:v>Rusia</c:v>
                  </c:pt>
                  <c:pt idx="3">
                    <c:v>Republica Moldova</c:v>
                  </c:pt>
                  <c:pt idx="6">
                    <c:v>regiunea transnisreană</c:v>
                  </c:pt>
                  <c:pt idx="9">
                    <c:v>Europa</c:v>
                  </c:pt>
                  <c:pt idx="12">
                    <c:v>Ucraina</c:v>
                  </c:pt>
                  <c:pt idx="15">
                    <c:v>România</c:v>
                  </c:pt>
                </c:lvl>
              </c:multiLvlStrCache>
            </c:multiLvlStrRef>
          </c:cat>
          <c:val>
            <c:numRef>
              <c:f>'52-54'!$C$4:$T$4</c:f>
              <c:numCache>
                <c:formatCode>0.00%</c:formatCode>
                <c:ptCount val="18"/>
                <c:pt idx="0">
                  <c:v>0.154</c:v>
                </c:pt>
                <c:pt idx="1">
                  <c:v>0.151</c:v>
                </c:pt>
                <c:pt idx="2">
                  <c:v>0.16300000000000001</c:v>
                </c:pt>
                <c:pt idx="3">
                  <c:v>4.7E-2</c:v>
                </c:pt>
                <c:pt idx="4">
                  <c:v>5.0999999999999997E-2</c:v>
                </c:pt>
                <c:pt idx="5">
                  <c:v>3.5999999999999997E-2</c:v>
                </c:pt>
                <c:pt idx="6">
                  <c:v>4.2000000000000003E-2</c:v>
                </c:pt>
                <c:pt idx="7">
                  <c:v>0.05</c:v>
                </c:pt>
                <c:pt idx="8">
                  <c:v>2.1000000000000001E-2</c:v>
                </c:pt>
                <c:pt idx="9">
                  <c:v>3.2000000000000001E-2</c:v>
                </c:pt>
                <c:pt idx="10">
                  <c:v>3.2000000000000001E-2</c:v>
                </c:pt>
                <c:pt idx="11">
                  <c:v>3.4000000000000002E-2</c:v>
                </c:pt>
                <c:pt idx="12">
                  <c:v>1.0999999999999999E-2</c:v>
                </c:pt>
                <c:pt idx="13">
                  <c:v>1.0999999999999999E-2</c:v>
                </c:pt>
                <c:pt idx="14">
                  <c:v>1.0999999999999999E-2</c:v>
                </c:pt>
                <c:pt idx="15">
                  <c:v>7.0000000000000001E-3</c:v>
                </c:pt>
                <c:pt idx="16">
                  <c:v>8.0000000000000002E-3</c:v>
                </c:pt>
                <c:pt idx="17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F55-43BB-965E-05939BAEE829}"/>
            </c:ext>
          </c:extLst>
        </c:ser>
        <c:ser>
          <c:idx val="1"/>
          <c:order val="1"/>
          <c:tx>
            <c:strRef>
              <c:f>'52-54'!$B$5</c:f>
              <c:strCache>
                <c:ptCount val="1"/>
                <c:pt idx="0">
                  <c:v>oarecare încredere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'52-54'!$C$2:$T$3</c:f>
              <c:multiLvlStrCache>
                <c:ptCount val="18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Taraclia</c:v>
                  </c:pt>
                  <c:pt idx="15">
                    <c:v>Total</c:v>
                  </c:pt>
                  <c:pt idx="16">
                    <c:v>Găgăuzia</c:v>
                  </c:pt>
                  <c:pt idx="17">
                    <c:v>Taraclia</c:v>
                  </c:pt>
                </c:lvl>
                <c:lvl>
                  <c:pt idx="0">
                    <c:v>Rusia</c:v>
                  </c:pt>
                  <c:pt idx="3">
                    <c:v>Republica Moldova</c:v>
                  </c:pt>
                  <c:pt idx="6">
                    <c:v>regiunea transnisreană</c:v>
                  </c:pt>
                  <c:pt idx="9">
                    <c:v>Europa</c:v>
                  </c:pt>
                  <c:pt idx="12">
                    <c:v>Ucraina</c:v>
                  </c:pt>
                  <c:pt idx="15">
                    <c:v>România</c:v>
                  </c:pt>
                </c:lvl>
              </c:multiLvlStrCache>
            </c:multiLvlStrRef>
          </c:cat>
          <c:val>
            <c:numRef>
              <c:f>'52-54'!$C$5:$T$5</c:f>
              <c:numCache>
                <c:formatCode>0.00%</c:formatCode>
                <c:ptCount val="18"/>
                <c:pt idx="0">
                  <c:v>0.46600000000000003</c:v>
                </c:pt>
                <c:pt idx="1">
                  <c:v>0.42699999999999999</c:v>
                </c:pt>
                <c:pt idx="2">
                  <c:v>0.58299999999999996</c:v>
                </c:pt>
                <c:pt idx="3">
                  <c:v>0.33700000000000002</c:v>
                </c:pt>
                <c:pt idx="4">
                  <c:v>0.30099999999999999</c:v>
                </c:pt>
                <c:pt idx="5">
                  <c:v>0.44600000000000001</c:v>
                </c:pt>
                <c:pt idx="6">
                  <c:v>0.17599999999999999</c:v>
                </c:pt>
                <c:pt idx="7">
                  <c:v>0.17100000000000001</c:v>
                </c:pt>
                <c:pt idx="8">
                  <c:v>0.191</c:v>
                </c:pt>
                <c:pt idx="9">
                  <c:v>0.15</c:v>
                </c:pt>
                <c:pt idx="10">
                  <c:v>0.13800000000000001</c:v>
                </c:pt>
                <c:pt idx="11">
                  <c:v>0.185</c:v>
                </c:pt>
                <c:pt idx="12">
                  <c:v>9.8000000000000004E-2</c:v>
                </c:pt>
                <c:pt idx="13">
                  <c:v>8.5999999999999993E-2</c:v>
                </c:pt>
                <c:pt idx="14">
                  <c:v>0.13400000000000001</c:v>
                </c:pt>
                <c:pt idx="15">
                  <c:v>8.2000000000000003E-2</c:v>
                </c:pt>
                <c:pt idx="16">
                  <c:v>6.9000000000000006E-2</c:v>
                </c:pt>
                <c:pt idx="17">
                  <c:v>0.123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F55-43BB-965E-05939BAEE829}"/>
            </c:ext>
          </c:extLst>
        </c:ser>
        <c:ser>
          <c:idx val="2"/>
          <c:order val="2"/>
          <c:tx>
            <c:strRef>
              <c:f>'52-54'!$B$6</c:f>
              <c:strCache>
                <c:ptCount val="1"/>
                <c:pt idx="0">
                  <c:v>nu prea am încredere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'52-54'!$C$2:$T$3</c:f>
              <c:multiLvlStrCache>
                <c:ptCount val="18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Taraclia</c:v>
                  </c:pt>
                  <c:pt idx="15">
                    <c:v>Total</c:v>
                  </c:pt>
                  <c:pt idx="16">
                    <c:v>Găgăuzia</c:v>
                  </c:pt>
                  <c:pt idx="17">
                    <c:v>Taraclia</c:v>
                  </c:pt>
                </c:lvl>
                <c:lvl>
                  <c:pt idx="0">
                    <c:v>Rusia</c:v>
                  </c:pt>
                  <c:pt idx="3">
                    <c:v>Republica Moldova</c:v>
                  </c:pt>
                  <c:pt idx="6">
                    <c:v>regiunea transnisreană</c:v>
                  </c:pt>
                  <c:pt idx="9">
                    <c:v>Europa</c:v>
                  </c:pt>
                  <c:pt idx="12">
                    <c:v>Ucraina</c:v>
                  </c:pt>
                  <c:pt idx="15">
                    <c:v>România</c:v>
                  </c:pt>
                </c:lvl>
              </c:multiLvlStrCache>
            </c:multiLvlStrRef>
          </c:cat>
          <c:val>
            <c:numRef>
              <c:f>'52-54'!$C$6:$T$6</c:f>
              <c:numCache>
                <c:formatCode>0.00%</c:formatCode>
                <c:ptCount val="18"/>
                <c:pt idx="0">
                  <c:v>0.14799999999999999</c:v>
                </c:pt>
                <c:pt idx="1">
                  <c:v>0.16300000000000001</c:v>
                </c:pt>
                <c:pt idx="2">
                  <c:v>0.105</c:v>
                </c:pt>
                <c:pt idx="3">
                  <c:v>0.20300000000000001</c:v>
                </c:pt>
                <c:pt idx="4">
                  <c:v>0.222</c:v>
                </c:pt>
                <c:pt idx="5">
                  <c:v>0.14799999999999999</c:v>
                </c:pt>
                <c:pt idx="6">
                  <c:v>0.113</c:v>
                </c:pt>
                <c:pt idx="7">
                  <c:v>0.13300000000000001</c:v>
                </c:pt>
                <c:pt idx="8">
                  <c:v>5.5E-2</c:v>
                </c:pt>
                <c:pt idx="9">
                  <c:v>0.15</c:v>
                </c:pt>
                <c:pt idx="10">
                  <c:v>0.17</c:v>
                </c:pt>
                <c:pt idx="11">
                  <c:v>9.0999999999999998E-2</c:v>
                </c:pt>
                <c:pt idx="12">
                  <c:v>0.155</c:v>
                </c:pt>
                <c:pt idx="13">
                  <c:v>0.17299999999999999</c:v>
                </c:pt>
                <c:pt idx="14">
                  <c:v>9.9000000000000005E-2</c:v>
                </c:pt>
                <c:pt idx="15">
                  <c:v>0.125</c:v>
                </c:pt>
                <c:pt idx="16">
                  <c:v>0.14799999999999999</c:v>
                </c:pt>
                <c:pt idx="17">
                  <c:v>5.8000000000000003E-2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55-43BB-965E-05939BAEE829}"/>
            </c:ext>
          </c:extLst>
        </c:ser>
        <c:ser>
          <c:idx val="3"/>
          <c:order val="3"/>
          <c:tx>
            <c:strRef>
              <c:f>'52-54'!$B$7</c:f>
              <c:strCache>
                <c:ptCount val="1"/>
                <c:pt idx="0">
                  <c:v>nu am deloc încredere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'52-54'!$C$2:$T$3</c:f>
              <c:multiLvlStrCache>
                <c:ptCount val="18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Taraclia</c:v>
                  </c:pt>
                  <c:pt idx="15">
                    <c:v>Total</c:v>
                  </c:pt>
                  <c:pt idx="16">
                    <c:v>Găgăuzia</c:v>
                  </c:pt>
                  <c:pt idx="17">
                    <c:v>Taraclia</c:v>
                  </c:pt>
                </c:lvl>
                <c:lvl>
                  <c:pt idx="0">
                    <c:v>Rusia</c:v>
                  </c:pt>
                  <c:pt idx="3">
                    <c:v>Republica Moldova</c:v>
                  </c:pt>
                  <c:pt idx="6">
                    <c:v>regiunea transnisreană</c:v>
                  </c:pt>
                  <c:pt idx="9">
                    <c:v>Europa</c:v>
                  </c:pt>
                  <c:pt idx="12">
                    <c:v>Ucraina</c:v>
                  </c:pt>
                  <c:pt idx="15">
                    <c:v>România</c:v>
                  </c:pt>
                </c:lvl>
              </c:multiLvlStrCache>
            </c:multiLvlStrRef>
          </c:cat>
          <c:val>
            <c:numRef>
              <c:f>'52-54'!$C$7:$T$7</c:f>
              <c:numCache>
                <c:formatCode>0.00%</c:formatCode>
                <c:ptCount val="18"/>
                <c:pt idx="0">
                  <c:v>0.18</c:v>
                </c:pt>
                <c:pt idx="1">
                  <c:v>0.193</c:v>
                </c:pt>
                <c:pt idx="2">
                  <c:v>0.13900000000000001</c:v>
                </c:pt>
                <c:pt idx="3">
                  <c:v>0.29399999999999998</c:v>
                </c:pt>
                <c:pt idx="4">
                  <c:v>0.28199999999999997</c:v>
                </c:pt>
                <c:pt idx="5">
                  <c:v>0.32700000000000001</c:v>
                </c:pt>
                <c:pt idx="6">
                  <c:v>0.33300000000000002</c:v>
                </c:pt>
                <c:pt idx="7">
                  <c:v>0.32700000000000001</c:v>
                </c:pt>
                <c:pt idx="8">
                  <c:v>0.35</c:v>
                </c:pt>
                <c:pt idx="9">
                  <c:v>0.45300000000000001</c:v>
                </c:pt>
                <c:pt idx="10">
                  <c:v>0.45</c:v>
                </c:pt>
                <c:pt idx="11">
                  <c:v>0.46300000000000002</c:v>
                </c:pt>
                <c:pt idx="12">
                  <c:v>0.51900000000000002</c:v>
                </c:pt>
                <c:pt idx="13">
                  <c:v>0.503</c:v>
                </c:pt>
                <c:pt idx="14">
                  <c:v>0.56799999999999995</c:v>
                </c:pt>
                <c:pt idx="15">
                  <c:v>0.503</c:v>
                </c:pt>
                <c:pt idx="16">
                  <c:v>0.498</c:v>
                </c:pt>
                <c:pt idx="17">
                  <c:v>0.51800000000000002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F55-43BB-965E-05939BAEE829}"/>
            </c:ext>
          </c:extLst>
        </c:ser>
        <c:ser>
          <c:idx val="4"/>
          <c:order val="4"/>
          <c:tx>
            <c:strRef>
              <c:f>'52-54'!$B$8</c:f>
              <c:strCache>
                <c:ptCount val="1"/>
                <c:pt idx="0">
                  <c:v>NȘ/NR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'52-54'!$C$2:$T$3</c:f>
              <c:multiLvlStrCache>
                <c:ptCount val="18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Taraclia</c:v>
                  </c:pt>
                  <c:pt idx="15">
                    <c:v>Total</c:v>
                  </c:pt>
                  <c:pt idx="16">
                    <c:v>Găgăuzia</c:v>
                  </c:pt>
                  <c:pt idx="17">
                    <c:v>Taraclia</c:v>
                  </c:pt>
                </c:lvl>
                <c:lvl>
                  <c:pt idx="0">
                    <c:v>Rusia</c:v>
                  </c:pt>
                  <c:pt idx="3">
                    <c:v>Republica Moldova</c:v>
                  </c:pt>
                  <c:pt idx="6">
                    <c:v>regiunea transnisreană</c:v>
                  </c:pt>
                  <c:pt idx="9">
                    <c:v>Europa</c:v>
                  </c:pt>
                  <c:pt idx="12">
                    <c:v>Ucraina</c:v>
                  </c:pt>
                  <c:pt idx="15">
                    <c:v>România</c:v>
                  </c:pt>
                </c:lvl>
              </c:multiLvlStrCache>
            </c:multiLvlStrRef>
          </c:cat>
          <c:val>
            <c:numRef>
              <c:f>'52-54'!$C$8:$T$8</c:f>
              <c:numCache>
                <c:formatCode>0.00%</c:formatCode>
                <c:ptCount val="18"/>
                <c:pt idx="0">
                  <c:v>5.1999999999999998E-2</c:v>
                </c:pt>
                <c:pt idx="1">
                  <c:v>6.6000000000000003E-2</c:v>
                </c:pt>
                <c:pt idx="2">
                  <c:v>0.01</c:v>
                </c:pt>
                <c:pt idx="3">
                  <c:v>0.11799999999999999</c:v>
                </c:pt>
                <c:pt idx="4">
                  <c:v>0.14399999999999999</c:v>
                </c:pt>
                <c:pt idx="5">
                  <c:v>4.2999999999999997E-2</c:v>
                </c:pt>
                <c:pt idx="6">
                  <c:v>0.33600000000000002</c:v>
                </c:pt>
                <c:pt idx="7">
                  <c:v>0.32</c:v>
                </c:pt>
                <c:pt idx="8">
                  <c:v>0.38300000000000001</c:v>
                </c:pt>
                <c:pt idx="9">
                  <c:v>0.214</c:v>
                </c:pt>
                <c:pt idx="10">
                  <c:v>0.21</c:v>
                </c:pt>
                <c:pt idx="11">
                  <c:v>0.22600000000000001</c:v>
                </c:pt>
                <c:pt idx="12">
                  <c:v>0.217</c:v>
                </c:pt>
                <c:pt idx="13">
                  <c:v>0.22700000000000001</c:v>
                </c:pt>
                <c:pt idx="14">
                  <c:v>0.189</c:v>
                </c:pt>
                <c:pt idx="15">
                  <c:v>0.28199999999999997</c:v>
                </c:pt>
                <c:pt idx="16">
                  <c:v>0.27700000000000002</c:v>
                </c:pt>
                <c:pt idx="17">
                  <c:v>0.29699999999999999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F55-43BB-965E-05939BAEE829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81"/>
        <c:overlap val="100"/>
        <c:axId val="665047224"/>
        <c:axId val="665048536"/>
      </c:barChart>
      <c:catAx>
        <c:axId val="6650472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65048536"/>
        <c:crosses val="autoZero"/>
        <c:auto val="1"/>
        <c:lblAlgn val="ctr"/>
        <c:lblOffset val="100"/>
        <c:noMultiLvlLbl val="0"/>
      </c:catAx>
      <c:valAx>
        <c:axId val="66504853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665047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1030896953098254"/>
          <c:y val="0.90929393228495181"/>
          <c:w val="0.8468562897029176"/>
          <c:h val="5.692388186962250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'55-56'!$B$3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'55-56'!$C$2:$T$2</c:f>
              <c:strCache>
                <c:ptCount val="18"/>
                <c:pt idx="0">
                  <c:v>NȘ/NR</c:v>
                </c:pt>
                <c:pt idx="1">
                  <c:v>Nu mă informez</c:v>
                </c:pt>
                <c:pt idx="2">
                  <c:v>Altul</c:v>
                </c:pt>
                <c:pt idx="3">
                  <c:v>Realitatea TV Moldova</c:v>
                </c:pt>
                <c:pt idx="4">
                  <c:v>PRO TV</c:v>
                </c:pt>
                <c:pt idx="5">
                  <c:v>Jurnal TV</c:v>
                </c:pt>
                <c:pt idx="6">
                  <c:v>TV 8</c:v>
                </c:pt>
                <c:pt idx="7">
                  <c:v>Canal 2</c:v>
                </c:pt>
                <c:pt idx="8">
                  <c:v>GRT</c:v>
                </c:pt>
                <c:pt idx="9">
                  <c:v>N4</c:v>
                </c:pt>
                <c:pt idx="10">
                  <c:v>CANAL 3</c:v>
                </c:pt>
                <c:pt idx="11">
                  <c:v>Publika TV</c:v>
                </c:pt>
                <c:pt idx="12">
                  <c:v>TVR Moldova</c:v>
                </c:pt>
                <c:pt idx="13">
                  <c:v>Moldova 1</c:v>
                </c:pt>
                <c:pt idx="14">
                  <c:v>PRIME </c:v>
                </c:pt>
                <c:pt idx="15">
                  <c:v>NTV Moldova</c:v>
                </c:pt>
                <c:pt idx="16">
                  <c:v>Primul în Moldova</c:v>
                </c:pt>
                <c:pt idx="17">
                  <c:v>RTR Moldova</c:v>
                </c:pt>
              </c:strCache>
            </c:strRef>
          </c:cat>
          <c:val>
            <c:numRef>
              <c:f>'55-56'!$C$3:$T$3</c:f>
              <c:numCache>
                <c:formatCode>0.00%</c:formatCode>
                <c:ptCount val="18"/>
                <c:pt idx="0">
                  <c:v>1.9E-2</c:v>
                </c:pt>
                <c:pt idx="1">
                  <c:v>0.3</c:v>
                </c:pt>
                <c:pt idx="2">
                  <c:v>9.6000000000000002E-2</c:v>
                </c:pt>
                <c:pt idx="3">
                  <c:v>5.0000000000000001E-3</c:v>
                </c:pt>
                <c:pt idx="4">
                  <c:v>6.0000000000000001E-3</c:v>
                </c:pt>
                <c:pt idx="5">
                  <c:v>1.2999999999999999E-2</c:v>
                </c:pt>
                <c:pt idx="6">
                  <c:v>1.9E-2</c:v>
                </c:pt>
                <c:pt idx="7">
                  <c:v>1.9E-2</c:v>
                </c:pt>
                <c:pt idx="8">
                  <c:v>3.3000000000000002E-2</c:v>
                </c:pt>
                <c:pt idx="9">
                  <c:v>3.5000000000000003E-2</c:v>
                </c:pt>
                <c:pt idx="10">
                  <c:v>3.6999999999999998E-2</c:v>
                </c:pt>
                <c:pt idx="11">
                  <c:v>5.3999999999999999E-2</c:v>
                </c:pt>
                <c:pt idx="12">
                  <c:v>7.4999999999999997E-2</c:v>
                </c:pt>
                <c:pt idx="13">
                  <c:v>7.8E-2</c:v>
                </c:pt>
                <c:pt idx="14">
                  <c:v>0.108</c:v>
                </c:pt>
                <c:pt idx="15">
                  <c:v>0.315</c:v>
                </c:pt>
                <c:pt idx="16">
                  <c:v>0.36499999999999999</c:v>
                </c:pt>
                <c:pt idx="17">
                  <c:v>0.41799999999999998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BBF-4780-99BB-E34CD6E5DCA8}"/>
            </c:ext>
          </c:extLst>
        </c:ser>
        <c:ser>
          <c:idx val="1"/>
          <c:order val="1"/>
          <c:tx>
            <c:strRef>
              <c:f>'55-56'!$B$4</c:f>
              <c:strCache>
                <c:ptCount val="1"/>
                <c:pt idx="0">
                  <c:v>Găgăuzia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'55-56'!$C$2:$T$2</c:f>
              <c:strCache>
                <c:ptCount val="18"/>
                <c:pt idx="0">
                  <c:v>NȘ/NR</c:v>
                </c:pt>
                <c:pt idx="1">
                  <c:v>Nu mă informez</c:v>
                </c:pt>
                <c:pt idx="2">
                  <c:v>Altul</c:v>
                </c:pt>
                <c:pt idx="3">
                  <c:v>Realitatea TV Moldova</c:v>
                </c:pt>
                <c:pt idx="4">
                  <c:v>PRO TV</c:v>
                </c:pt>
                <c:pt idx="5">
                  <c:v>Jurnal TV</c:v>
                </c:pt>
                <c:pt idx="6">
                  <c:v>TV 8</c:v>
                </c:pt>
                <c:pt idx="7">
                  <c:v>Canal 2</c:v>
                </c:pt>
                <c:pt idx="8">
                  <c:v>GRT</c:v>
                </c:pt>
                <c:pt idx="9">
                  <c:v>N4</c:v>
                </c:pt>
                <c:pt idx="10">
                  <c:v>CANAL 3</c:v>
                </c:pt>
                <c:pt idx="11">
                  <c:v>Publika TV</c:v>
                </c:pt>
                <c:pt idx="12">
                  <c:v>TVR Moldova</c:v>
                </c:pt>
                <c:pt idx="13">
                  <c:v>Moldova 1</c:v>
                </c:pt>
                <c:pt idx="14">
                  <c:v>PRIME </c:v>
                </c:pt>
                <c:pt idx="15">
                  <c:v>NTV Moldova</c:v>
                </c:pt>
                <c:pt idx="16">
                  <c:v>Primul în Moldova</c:v>
                </c:pt>
                <c:pt idx="17">
                  <c:v>RTR Moldova</c:v>
                </c:pt>
              </c:strCache>
            </c:strRef>
          </c:cat>
          <c:val>
            <c:numRef>
              <c:f>'55-56'!$C$4:$T$4</c:f>
              <c:numCache>
                <c:formatCode>0.00%</c:formatCode>
                <c:ptCount val="18"/>
                <c:pt idx="0">
                  <c:v>2.4E-2</c:v>
                </c:pt>
                <c:pt idx="1">
                  <c:v>0.32500000000000001</c:v>
                </c:pt>
                <c:pt idx="2">
                  <c:v>0.10299999999999999</c:v>
                </c:pt>
                <c:pt idx="3">
                  <c:v>6.0000000000000001E-3</c:v>
                </c:pt>
                <c:pt idx="4">
                  <c:v>4.0000000000000001E-3</c:v>
                </c:pt>
                <c:pt idx="5">
                  <c:v>1.7999999999999999E-2</c:v>
                </c:pt>
                <c:pt idx="6">
                  <c:v>2.4E-2</c:v>
                </c:pt>
                <c:pt idx="7">
                  <c:v>2.1000000000000001E-2</c:v>
                </c:pt>
                <c:pt idx="8">
                  <c:v>3.7999999999999999E-2</c:v>
                </c:pt>
                <c:pt idx="9">
                  <c:v>4.1000000000000002E-2</c:v>
                </c:pt>
                <c:pt idx="10">
                  <c:v>4.4999999999999998E-2</c:v>
                </c:pt>
                <c:pt idx="11">
                  <c:v>5.2999999999999999E-2</c:v>
                </c:pt>
                <c:pt idx="12">
                  <c:v>8.7999999999999995E-2</c:v>
                </c:pt>
                <c:pt idx="13">
                  <c:v>7.2999999999999995E-2</c:v>
                </c:pt>
                <c:pt idx="14">
                  <c:v>0.11</c:v>
                </c:pt>
                <c:pt idx="15">
                  <c:v>0.31900000000000001</c:v>
                </c:pt>
                <c:pt idx="16">
                  <c:v>0.33800000000000002</c:v>
                </c:pt>
                <c:pt idx="17">
                  <c:v>0.41599999999999998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BBF-4780-99BB-E34CD6E5DCA8}"/>
            </c:ext>
          </c:extLst>
        </c:ser>
        <c:ser>
          <c:idx val="2"/>
          <c:order val="2"/>
          <c:tx>
            <c:strRef>
              <c:f>'55-56'!$B$5</c:f>
              <c:strCache>
                <c:ptCount val="1"/>
                <c:pt idx="0">
                  <c:v>Taraclia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Pt>
            <c:idx val="17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1BBF-4780-99BB-E34CD6E5DCA8}"/>
              </c:ext>
            </c:extLst>
          </c:dPt>
          <c:dLbls>
            <c:dLbl>
              <c:idx val="16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BBF-4780-99BB-E34CD6E5DC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'55-56'!$C$2:$T$2</c:f>
              <c:strCache>
                <c:ptCount val="18"/>
                <c:pt idx="0">
                  <c:v>NȘ/NR</c:v>
                </c:pt>
                <c:pt idx="1">
                  <c:v>Nu mă informez</c:v>
                </c:pt>
                <c:pt idx="2">
                  <c:v>Altul</c:v>
                </c:pt>
                <c:pt idx="3">
                  <c:v>Realitatea TV Moldova</c:v>
                </c:pt>
                <c:pt idx="4">
                  <c:v>PRO TV</c:v>
                </c:pt>
                <c:pt idx="5">
                  <c:v>Jurnal TV</c:v>
                </c:pt>
                <c:pt idx="6">
                  <c:v>TV 8</c:v>
                </c:pt>
                <c:pt idx="7">
                  <c:v>Canal 2</c:v>
                </c:pt>
                <c:pt idx="8">
                  <c:v>GRT</c:v>
                </c:pt>
                <c:pt idx="9">
                  <c:v>N4</c:v>
                </c:pt>
                <c:pt idx="10">
                  <c:v>CANAL 3</c:v>
                </c:pt>
                <c:pt idx="11">
                  <c:v>Publika TV</c:v>
                </c:pt>
                <c:pt idx="12">
                  <c:v>TVR Moldova</c:v>
                </c:pt>
                <c:pt idx="13">
                  <c:v>Moldova 1</c:v>
                </c:pt>
                <c:pt idx="14">
                  <c:v>PRIME </c:v>
                </c:pt>
                <c:pt idx="15">
                  <c:v>NTV Moldova</c:v>
                </c:pt>
                <c:pt idx="16">
                  <c:v>Primul în Moldova</c:v>
                </c:pt>
                <c:pt idx="17">
                  <c:v>RTR Moldova</c:v>
                </c:pt>
              </c:strCache>
            </c:strRef>
          </c:cat>
          <c:val>
            <c:numRef>
              <c:f>'55-56'!$C$5:$T$5</c:f>
              <c:numCache>
                <c:formatCode>0.00%</c:formatCode>
                <c:ptCount val="18"/>
                <c:pt idx="0">
                  <c:v>4.0000000000000001E-3</c:v>
                </c:pt>
                <c:pt idx="1">
                  <c:v>0.22600000000000001</c:v>
                </c:pt>
                <c:pt idx="2">
                  <c:v>7.8E-2</c:v>
                </c:pt>
                <c:pt idx="3">
                  <c:v>0</c:v>
                </c:pt>
                <c:pt idx="4">
                  <c:v>1.0999999999999999E-2</c:v>
                </c:pt>
                <c:pt idx="5">
                  <c:v>0</c:v>
                </c:pt>
                <c:pt idx="6">
                  <c:v>5.0000000000000001E-3</c:v>
                </c:pt>
                <c:pt idx="7">
                  <c:v>1.0999999999999999E-2</c:v>
                </c:pt>
                <c:pt idx="8">
                  <c:v>1.7000000000000001E-2</c:v>
                </c:pt>
                <c:pt idx="9">
                  <c:v>0.02</c:v>
                </c:pt>
                <c:pt idx="10">
                  <c:v>1.4E-2</c:v>
                </c:pt>
                <c:pt idx="11">
                  <c:v>5.6000000000000001E-2</c:v>
                </c:pt>
                <c:pt idx="12">
                  <c:v>3.5000000000000003E-2</c:v>
                </c:pt>
                <c:pt idx="13">
                  <c:v>9.1999999999999998E-2</c:v>
                </c:pt>
                <c:pt idx="14">
                  <c:v>0.10299999999999999</c:v>
                </c:pt>
                <c:pt idx="15">
                  <c:v>0.30399999999999999</c:v>
                </c:pt>
                <c:pt idx="16">
                  <c:v>0.44500000000000001</c:v>
                </c:pt>
                <c:pt idx="17">
                  <c:v>0.42299999999999999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BBF-4780-99BB-E34CD6E5DCA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35"/>
        <c:axId val="305168208"/>
        <c:axId val="305169192"/>
      </c:barChart>
      <c:catAx>
        <c:axId val="3051682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5169192"/>
        <c:crosses val="autoZero"/>
        <c:auto val="1"/>
        <c:lblAlgn val="ctr"/>
        <c:lblOffset val="100"/>
        <c:noMultiLvlLbl val="0"/>
      </c:catAx>
      <c:valAx>
        <c:axId val="30516919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3051682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4136291524818285"/>
          <c:y val="0.17474806879657018"/>
          <c:w val="0.12391916556711402"/>
          <c:h val="0.6087047478816056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3170993571455741"/>
          <c:y val="5.4265712273793166E-3"/>
          <c:w val="0.40130510860055535"/>
          <c:h val="0.81820986388279293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'80-81'!$B$4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'80-81'!$C$2:$H$3</c:f>
              <c:strCache>
                <c:ptCount val="6"/>
                <c:pt idx="0">
                  <c:v>Foarte mult</c:v>
                </c:pt>
                <c:pt idx="1">
                  <c:v>Mult</c:v>
                </c:pt>
                <c:pt idx="2">
                  <c:v>Nici mult, nici puțin</c:v>
                </c:pt>
                <c:pt idx="3">
                  <c:v>Puțin</c:v>
                </c:pt>
                <c:pt idx="4">
                  <c:v>Deloc</c:v>
                </c:pt>
                <c:pt idx="5">
                  <c:v>NȘ/NR</c:v>
                </c:pt>
              </c:strCache>
            </c:strRef>
          </c:cat>
          <c:val>
            <c:numRef>
              <c:f>'80-81'!$C$4:$H$4</c:f>
              <c:numCache>
                <c:formatCode>0.00%</c:formatCode>
                <c:ptCount val="6"/>
                <c:pt idx="0">
                  <c:v>7.1999999999999995E-2</c:v>
                </c:pt>
                <c:pt idx="1">
                  <c:v>0.24199999999999999</c:v>
                </c:pt>
                <c:pt idx="2">
                  <c:v>0.27100000000000002</c:v>
                </c:pt>
                <c:pt idx="3">
                  <c:v>0.19400000000000001</c:v>
                </c:pt>
                <c:pt idx="4">
                  <c:v>0.215</c:v>
                </c:pt>
                <c:pt idx="5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FE-462E-8E1C-939B98F1DC2D}"/>
            </c:ext>
          </c:extLst>
        </c:ser>
        <c:ser>
          <c:idx val="1"/>
          <c:order val="1"/>
          <c:tx>
            <c:strRef>
              <c:f>'80-81'!$B$5</c:f>
              <c:strCache>
                <c:ptCount val="1"/>
                <c:pt idx="0">
                  <c:v>Găgăuzia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'80-81'!$C$2:$H$3</c:f>
              <c:strCache>
                <c:ptCount val="6"/>
                <c:pt idx="0">
                  <c:v>Foarte mult</c:v>
                </c:pt>
                <c:pt idx="1">
                  <c:v>Mult</c:v>
                </c:pt>
                <c:pt idx="2">
                  <c:v>Nici mult, nici puțin</c:v>
                </c:pt>
                <c:pt idx="3">
                  <c:v>Puțin</c:v>
                </c:pt>
                <c:pt idx="4">
                  <c:v>Deloc</c:v>
                </c:pt>
                <c:pt idx="5">
                  <c:v>NȘ/NR</c:v>
                </c:pt>
              </c:strCache>
            </c:strRef>
          </c:cat>
          <c:val>
            <c:numRef>
              <c:f>'80-81'!$C$5:$H$5</c:f>
              <c:numCache>
                <c:formatCode>0.00%</c:formatCode>
                <c:ptCount val="6"/>
                <c:pt idx="0">
                  <c:v>8.1000000000000003E-2</c:v>
                </c:pt>
                <c:pt idx="1">
                  <c:v>0.19400000000000001</c:v>
                </c:pt>
                <c:pt idx="2">
                  <c:v>0.313</c:v>
                </c:pt>
                <c:pt idx="3">
                  <c:v>0.183</c:v>
                </c:pt>
                <c:pt idx="4">
                  <c:v>0.223</c:v>
                </c:pt>
                <c:pt idx="5">
                  <c:v>6.0000000000000001E-3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3FE-462E-8E1C-939B98F1DC2D}"/>
            </c:ext>
          </c:extLst>
        </c:ser>
        <c:ser>
          <c:idx val="2"/>
          <c:order val="2"/>
          <c:tx>
            <c:strRef>
              <c:f>'80-81'!$B$6</c:f>
              <c:strCache>
                <c:ptCount val="1"/>
                <c:pt idx="0">
                  <c:v>Taraclia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'80-81'!$C$2:$H$3</c:f>
              <c:strCache>
                <c:ptCount val="6"/>
                <c:pt idx="0">
                  <c:v>Foarte mult</c:v>
                </c:pt>
                <c:pt idx="1">
                  <c:v>Mult</c:v>
                </c:pt>
                <c:pt idx="2">
                  <c:v>Nici mult, nici puțin</c:v>
                </c:pt>
                <c:pt idx="3">
                  <c:v>Puțin</c:v>
                </c:pt>
                <c:pt idx="4">
                  <c:v>Deloc</c:v>
                </c:pt>
                <c:pt idx="5">
                  <c:v>NȘ/NR</c:v>
                </c:pt>
              </c:strCache>
            </c:strRef>
          </c:cat>
          <c:val>
            <c:numRef>
              <c:f>'80-81'!$C$6:$H$6</c:f>
              <c:numCache>
                <c:formatCode>0.00%</c:formatCode>
                <c:ptCount val="6"/>
                <c:pt idx="0">
                  <c:v>4.3999999999999997E-2</c:v>
                </c:pt>
                <c:pt idx="1">
                  <c:v>0.38500000000000001</c:v>
                </c:pt>
                <c:pt idx="2">
                  <c:v>0.14699999999999999</c:v>
                </c:pt>
                <c:pt idx="3">
                  <c:v>0.22800000000000001</c:v>
                </c:pt>
                <c:pt idx="4">
                  <c:v>0.19400000000000001</c:v>
                </c:pt>
                <c:pt idx="5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3FE-462E-8E1C-939B98F1DC2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axId val="554940240"/>
        <c:axId val="554939912"/>
      </c:barChart>
      <c:valAx>
        <c:axId val="55493991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54940240"/>
        <c:crosses val="autoZero"/>
        <c:crossBetween val="between"/>
      </c:valAx>
      <c:catAx>
        <c:axId val="5549402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5493991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634504926014685"/>
          <c:y val="0.89237122361917265"/>
          <c:w val="0.40209251017535852"/>
          <c:h val="4.250992165227557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797319905672461E-2"/>
          <c:y val="4.2727879987570071E-2"/>
          <c:w val="0.93840536018865506"/>
          <c:h val="0.9145442400248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'80-81'!$B$27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'80-81'!$C$25:$H$26</c:f>
              <c:strCache>
                <c:ptCount val="6"/>
                <c:pt idx="0">
                  <c:v>Очень много</c:v>
                </c:pt>
                <c:pt idx="1">
                  <c:v>Много</c:v>
                </c:pt>
                <c:pt idx="2">
                  <c:v>Ни много, ни мало</c:v>
                </c:pt>
                <c:pt idx="3">
                  <c:v>Мало</c:v>
                </c:pt>
                <c:pt idx="4">
                  <c:v>Совсем Nu</c:v>
                </c:pt>
                <c:pt idx="5">
                  <c:v>NȘ/NR</c:v>
                </c:pt>
              </c:strCache>
            </c:strRef>
          </c:cat>
          <c:val>
            <c:numRef>
              <c:f>'80-81'!$C$27:$H$27</c:f>
              <c:numCache>
                <c:formatCode>0.00%</c:formatCode>
                <c:ptCount val="6"/>
                <c:pt idx="0">
                  <c:v>8.2000000000000003E-2</c:v>
                </c:pt>
                <c:pt idx="1">
                  <c:v>0.315</c:v>
                </c:pt>
                <c:pt idx="2">
                  <c:v>0.26200000000000001</c:v>
                </c:pt>
                <c:pt idx="3">
                  <c:v>0.15</c:v>
                </c:pt>
                <c:pt idx="4">
                  <c:v>0.18</c:v>
                </c:pt>
                <c:pt idx="5">
                  <c:v>1.0999999999999999E-2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D3-42A7-B584-65314A717158}"/>
            </c:ext>
          </c:extLst>
        </c:ser>
        <c:ser>
          <c:idx val="1"/>
          <c:order val="1"/>
          <c:tx>
            <c:strRef>
              <c:f>'80-81'!$B$28</c:f>
              <c:strCache>
                <c:ptCount val="1"/>
                <c:pt idx="0">
                  <c:v>Găgăuzia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'80-81'!$C$25:$H$26</c:f>
              <c:strCache>
                <c:ptCount val="6"/>
                <c:pt idx="0">
                  <c:v>Очень много</c:v>
                </c:pt>
                <c:pt idx="1">
                  <c:v>Много</c:v>
                </c:pt>
                <c:pt idx="2">
                  <c:v>Ни много, ни мало</c:v>
                </c:pt>
                <c:pt idx="3">
                  <c:v>Мало</c:v>
                </c:pt>
                <c:pt idx="4">
                  <c:v>Совсем Nu</c:v>
                </c:pt>
                <c:pt idx="5">
                  <c:v>NȘ/NR</c:v>
                </c:pt>
              </c:strCache>
            </c:strRef>
          </c:cat>
          <c:val>
            <c:numRef>
              <c:f>'80-81'!$C$28:$H$28</c:f>
              <c:numCache>
                <c:formatCode>0.00%</c:formatCode>
                <c:ptCount val="6"/>
                <c:pt idx="0">
                  <c:v>9.4E-2</c:v>
                </c:pt>
                <c:pt idx="1">
                  <c:v>0.26</c:v>
                </c:pt>
                <c:pt idx="2">
                  <c:v>0.29399999999999998</c:v>
                </c:pt>
                <c:pt idx="3">
                  <c:v>0.15</c:v>
                </c:pt>
                <c:pt idx="4">
                  <c:v>0.188</c:v>
                </c:pt>
                <c:pt idx="5">
                  <c:v>1.4E-2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BD3-42A7-B584-65314A717158}"/>
            </c:ext>
          </c:extLst>
        </c:ser>
        <c:ser>
          <c:idx val="2"/>
          <c:order val="2"/>
          <c:tx>
            <c:strRef>
              <c:f>'80-81'!$B$29</c:f>
              <c:strCache>
                <c:ptCount val="1"/>
                <c:pt idx="0">
                  <c:v>Taraclia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'80-81'!$C$25:$H$26</c:f>
              <c:strCache>
                <c:ptCount val="6"/>
                <c:pt idx="0">
                  <c:v>Очень много</c:v>
                </c:pt>
                <c:pt idx="1">
                  <c:v>Много</c:v>
                </c:pt>
                <c:pt idx="2">
                  <c:v>Ни много, ни мало</c:v>
                </c:pt>
                <c:pt idx="3">
                  <c:v>Мало</c:v>
                </c:pt>
                <c:pt idx="4">
                  <c:v>Совсем Nu</c:v>
                </c:pt>
                <c:pt idx="5">
                  <c:v>NȘ/NR</c:v>
                </c:pt>
              </c:strCache>
            </c:strRef>
          </c:cat>
          <c:val>
            <c:numRef>
              <c:f>'80-81'!$C$29:$H$29</c:f>
              <c:numCache>
                <c:formatCode>0.00%</c:formatCode>
                <c:ptCount val="6"/>
                <c:pt idx="0">
                  <c:v>4.8000000000000001E-2</c:v>
                </c:pt>
                <c:pt idx="1">
                  <c:v>0.47699999999999998</c:v>
                </c:pt>
                <c:pt idx="2">
                  <c:v>0.16700000000000001</c:v>
                </c:pt>
                <c:pt idx="3">
                  <c:v>0.151</c:v>
                </c:pt>
                <c:pt idx="4">
                  <c:v>0.155</c:v>
                </c:pt>
                <c:pt idx="5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BD3-42A7-B584-65314A71715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axId val="652316296"/>
        <c:axId val="652315312"/>
      </c:barChart>
      <c:catAx>
        <c:axId val="652316296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52315312"/>
        <c:crosses val="autoZero"/>
        <c:auto val="1"/>
        <c:lblAlgn val="ctr"/>
        <c:lblOffset val="100"/>
        <c:noMultiLvlLbl val="0"/>
      </c:catAx>
      <c:valAx>
        <c:axId val="65231531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6523162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'12.5-17'!$B$4</c:f>
              <c:strCache>
                <c:ptCount val="1"/>
                <c:pt idx="0">
                  <c:v>Foarte multă încredere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8C7-4131-8EE5-9F9DAFDC6069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8C7-4131-8EE5-9F9DAFDC6069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8C7-4131-8EE5-9F9DAFDC6069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8C7-4131-8EE5-9F9DAFDC6069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8C7-4131-8EE5-9F9DAFDC6069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8C7-4131-8EE5-9F9DAFDC6069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8C7-4131-8EE5-9F9DAFDC6069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8C7-4131-8EE5-9F9DAFDC6069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8C7-4131-8EE5-9F9DAFDC6069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8C7-4131-8EE5-9F9DAFDC6069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8C7-4131-8EE5-9F9DAFDC6069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8C7-4131-8EE5-9F9DAFDC6069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08C7-4131-8EE5-9F9DAFDC6069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8C7-4131-8EE5-9F9DAFDC6069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8C7-4131-8EE5-9F9DAFDC6069}"/>
                </c:ext>
              </c:extLst>
            </c:dLbl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'12.5-17'!$C$2:$AF$3</c:f>
              <c:multiLvlStrCache>
                <c:ptCount val="30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Taraclia</c:v>
                  </c:pt>
                  <c:pt idx="15">
                    <c:v>Total</c:v>
                  </c:pt>
                  <c:pt idx="16">
                    <c:v>Găgăuzia</c:v>
                  </c:pt>
                  <c:pt idx="17">
                    <c:v>Taraclia</c:v>
                  </c:pt>
                  <c:pt idx="18">
                    <c:v>Total</c:v>
                  </c:pt>
                  <c:pt idx="19">
                    <c:v>Găgăuzia</c:v>
                  </c:pt>
                  <c:pt idx="20">
                    <c:v>Taraclia</c:v>
                  </c:pt>
                  <c:pt idx="21">
                    <c:v>Total</c:v>
                  </c:pt>
                  <c:pt idx="22">
                    <c:v>Găgăuzia</c:v>
                  </c:pt>
                  <c:pt idx="23">
                    <c:v>Taraclia</c:v>
                  </c:pt>
                  <c:pt idx="24">
                    <c:v>Total</c:v>
                  </c:pt>
                  <c:pt idx="25">
                    <c:v>Găgăuzia</c:v>
                  </c:pt>
                  <c:pt idx="26">
                    <c:v>Taraclia</c:v>
                  </c:pt>
                  <c:pt idx="27">
                    <c:v>Total</c:v>
                  </c:pt>
                  <c:pt idx="28">
                    <c:v>Găgăuzia</c:v>
                  </c:pt>
                  <c:pt idx="29">
                    <c:v>Taraclia</c:v>
                  </c:pt>
                </c:lvl>
                <c:lvl>
                  <c:pt idx="0">
                    <c:v>Partide Politice</c:v>
                  </c:pt>
                  <c:pt idx="3">
                    <c:v>Justiție</c:v>
                  </c:pt>
                  <c:pt idx="6">
                    <c:v>ONG</c:v>
                  </c:pt>
                  <c:pt idx="9">
                    <c:v>Sindicate</c:v>
                  </c:pt>
                  <c:pt idx="12">
                    <c:v>Mass Media</c:v>
                  </c:pt>
                  <c:pt idx="15">
                    <c:v>Bănci</c:v>
                  </c:pt>
                  <c:pt idx="18">
                    <c:v>Armată</c:v>
                  </c:pt>
                  <c:pt idx="21">
                    <c:v>Poliție</c:v>
                  </c:pt>
                  <c:pt idx="24">
                    <c:v>Primărie</c:v>
                  </c:pt>
                  <c:pt idx="27">
                    <c:v>Biserică</c:v>
                  </c:pt>
                </c:lvl>
              </c:multiLvlStrCache>
            </c:multiLvlStrRef>
          </c:cat>
          <c:val>
            <c:numRef>
              <c:f>'12.5-17'!$C$4:$AF$4</c:f>
              <c:numCache>
                <c:formatCode>0.00%</c:formatCode>
                <c:ptCount val="30"/>
                <c:pt idx="0">
                  <c:v>1.7999999999999999E-2</c:v>
                </c:pt>
                <c:pt idx="1">
                  <c:v>1.2E-2</c:v>
                </c:pt>
                <c:pt idx="2">
                  <c:v>3.5999999999999997E-2</c:v>
                </c:pt>
                <c:pt idx="3">
                  <c:v>1.7000000000000001E-2</c:v>
                </c:pt>
                <c:pt idx="4">
                  <c:v>2.1000000000000001E-2</c:v>
                </c:pt>
                <c:pt idx="5">
                  <c:v>5.0000000000000001E-3</c:v>
                </c:pt>
                <c:pt idx="6">
                  <c:v>3.2000000000000001E-2</c:v>
                </c:pt>
                <c:pt idx="7">
                  <c:v>3.7999999999999999E-2</c:v>
                </c:pt>
                <c:pt idx="8">
                  <c:v>1.4999999999999999E-2</c:v>
                </c:pt>
                <c:pt idx="9">
                  <c:v>3.4000000000000002E-2</c:v>
                </c:pt>
                <c:pt idx="10">
                  <c:v>3.3000000000000002E-2</c:v>
                </c:pt>
                <c:pt idx="11">
                  <c:v>3.5999999999999997E-2</c:v>
                </c:pt>
                <c:pt idx="12">
                  <c:v>5.6000000000000001E-2</c:v>
                </c:pt>
                <c:pt idx="13">
                  <c:v>0.06</c:v>
                </c:pt>
                <c:pt idx="14">
                  <c:v>4.2000000000000003E-2</c:v>
                </c:pt>
                <c:pt idx="15">
                  <c:v>7.0999999999999994E-2</c:v>
                </c:pt>
                <c:pt idx="16">
                  <c:v>6.9000000000000006E-2</c:v>
                </c:pt>
                <c:pt idx="17">
                  <c:v>7.4999999999999997E-2</c:v>
                </c:pt>
                <c:pt idx="18">
                  <c:v>6.4000000000000001E-2</c:v>
                </c:pt>
                <c:pt idx="19">
                  <c:v>7.1999999999999995E-2</c:v>
                </c:pt>
                <c:pt idx="20">
                  <c:v>4.1000000000000002E-2</c:v>
                </c:pt>
                <c:pt idx="21">
                  <c:v>5.5E-2</c:v>
                </c:pt>
                <c:pt idx="22">
                  <c:v>4.8000000000000001E-2</c:v>
                </c:pt>
                <c:pt idx="23">
                  <c:v>7.8E-2</c:v>
                </c:pt>
                <c:pt idx="24">
                  <c:v>0.21199999999999999</c:v>
                </c:pt>
                <c:pt idx="25">
                  <c:v>0.20599999999999999</c:v>
                </c:pt>
                <c:pt idx="26">
                  <c:v>0.22800000000000001</c:v>
                </c:pt>
                <c:pt idx="27">
                  <c:v>0.52800000000000002</c:v>
                </c:pt>
                <c:pt idx="28">
                  <c:v>0.495</c:v>
                </c:pt>
                <c:pt idx="29">
                  <c:v>0.626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8C7-4131-8EE5-9F9DAFDC6069}"/>
            </c:ext>
          </c:extLst>
        </c:ser>
        <c:ser>
          <c:idx val="1"/>
          <c:order val="1"/>
          <c:tx>
            <c:strRef>
              <c:f>'12.5-17'!$B$5</c:f>
              <c:strCache>
                <c:ptCount val="1"/>
                <c:pt idx="0">
                  <c:v>Oarecare încredere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'12.5-17'!$C$2:$AF$3</c:f>
              <c:multiLvlStrCache>
                <c:ptCount val="30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Taraclia</c:v>
                  </c:pt>
                  <c:pt idx="15">
                    <c:v>Total</c:v>
                  </c:pt>
                  <c:pt idx="16">
                    <c:v>Găgăuzia</c:v>
                  </c:pt>
                  <c:pt idx="17">
                    <c:v>Taraclia</c:v>
                  </c:pt>
                  <c:pt idx="18">
                    <c:v>Total</c:v>
                  </c:pt>
                  <c:pt idx="19">
                    <c:v>Găgăuzia</c:v>
                  </c:pt>
                  <c:pt idx="20">
                    <c:v>Taraclia</c:v>
                  </c:pt>
                  <c:pt idx="21">
                    <c:v>Total</c:v>
                  </c:pt>
                  <c:pt idx="22">
                    <c:v>Găgăuzia</c:v>
                  </c:pt>
                  <c:pt idx="23">
                    <c:v>Taraclia</c:v>
                  </c:pt>
                  <c:pt idx="24">
                    <c:v>Total</c:v>
                  </c:pt>
                  <c:pt idx="25">
                    <c:v>Găgăuzia</c:v>
                  </c:pt>
                  <c:pt idx="26">
                    <c:v>Taraclia</c:v>
                  </c:pt>
                  <c:pt idx="27">
                    <c:v>Total</c:v>
                  </c:pt>
                  <c:pt idx="28">
                    <c:v>Găgăuzia</c:v>
                  </c:pt>
                  <c:pt idx="29">
                    <c:v>Taraclia</c:v>
                  </c:pt>
                </c:lvl>
                <c:lvl>
                  <c:pt idx="0">
                    <c:v>Partide Politice</c:v>
                  </c:pt>
                  <c:pt idx="3">
                    <c:v>Justiție</c:v>
                  </c:pt>
                  <c:pt idx="6">
                    <c:v>ONG</c:v>
                  </c:pt>
                  <c:pt idx="9">
                    <c:v>Sindicate</c:v>
                  </c:pt>
                  <c:pt idx="12">
                    <c:v>Mass Media</c:v>
                  </c:pt>
                  <c:pt idx="15">
                    <c:v>Bănci</c:v>
                  </c:pt>
                  <c:pt idx="18">
                    <c:v>Armată</c:v>
                  </c:pt>
                  <c:pt idx="21">
                    <c:v>Poliție</c:v>
                  </c:pt>
                  <c:pt idx="24">
                    <c:v>Primărie</c:v>
                  </c:pt>
                  <c:pt idx="27">
                    <c:v>Biserică</c:v>
                  </c:pt>
                </c:lvl>
              </c:multiLvlStrCache>
            </c:multiLvlStrRef>
          </c:cat>
          <c:val>
            <c:numRef>
              <c:f>'12.5-17'!$C$5:$AF$5</c:f>
              <c:numCache>
                <c:formatCode>0.00%</c:formatCode>
                <c:ptCount val="30"/>
                <c:pt idx="0">
                  <c:v>0.161</c:v>
                </c:pt>
                <c:pt idx="1">
                  <c:v>0.127</c:v>
                </c:pt>
                <c:pt idx="2">
                  <c:v>0.26200000000000001</c:v>
                </c:pt>
                <c:pt idx="3">
                  <c:v>0.189</c:v>
                </c:pt>
                <c:pt idx="4">
                  <c:v>0.17699999999999999</c:v>
                </c:pt>
                <c:pt idx="5">
                  <c:v>0.223</c:v>
                </c:pt>
                <c:pt idx="6">
                  <c:v>0.156</c:v>
                </c:pt>
                <c:pt idx="7">
                  <c:v>0.121</c:v>
                </c:pt>
                <c:pt idx="8">
                  <c:v>0.25700000000000001</c:v>
                </c:pt>
                <c:pt idx="9">
                  <c:v>0.16900000000000001</c:v>
                </c:pt>
                <c:pt idx="10">
                  <c:v>0.14399999999999999</c:v>
                </c:pt>
                <c:pt idx="11">
                  <c:v>0.24099999999999999</c:v>
                </c:pt>
                <c:pt idx="12">
                  <c:v>0.247</c:v>
                </c:pt>
                <c:pt idx="13">
                  <c:v>0.24299999999999999</c:v>
                </c:pt>
                <c:pt idx="14">
                  <c:v>0.25800000000000001</c:v>
                </c:pt>
                <c:pt idx="15">
                  <c:v>0.248</c:v>
                </c:pt>
                <c:pt idx="16">
                  <c:v>0.188</c:v>
                </c:pt>
                <c:pt idx="17">
                  <c:v>0.42599999999999999</c:v>
                </c:pt>
                <c:pt idx="18">
                  <c:v>0.316</c:v>
                </c:pt>
                <c:pt idx="19">
                  <c:v>0.30599999999999999</c:v>
                </c:pt>
                <c:pt idx="20">
                  <c:v>0.34699999999999998</c:v>
                </c:pt>
                <c:pt idx="21">
                  <c:v>0.40200000000000002</c:v>
                </c:pt>
                <c:pt idx="22">
                  <c:v>0.42199999999999999</c:v>
                </c:pt>
                <c:pt idx="23">
                  <c:v>0.34399999999999997</c:v>
                </c:pt>
                <c:pt idx="24">
                  <c:v>0.48399999999999999</c:v>
                </c:pt>
                <c:pt idx="25">
                  <c:v>0.45700000000000002</c:v>
                </c:pt>
                <c:pt idx="26">
                  <c:v>0.56499999999999995</c:v>
                </c:pt>
                <c:pt idx="27">
                  <c:v>0.26500000000000001</c:v>
                </c:pt>
                <c:pt idx="28">
                  <c:v>0.29299999999999998</c:v>
                </c:pt>
                <c:pt idx="29">
                  <c:v>0.185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08C7-4131-8EE5-9F9DAFDC6069}"/>
            </c:ext>
          </c:extLst>
        </c:ser>
        <c:ser>
          <c:idx val="2"/>
          <c:order val="2"/>
          <c:tx>
            <c:strRef>
              <c:f>'12.5-17'!$B$6</c:f>
              <c:strCache>
                <c:ptCount val="1"/>
                <c:pt idx="0">
                  <c:v>Nu prea am încredere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8C7-4131-8EE5-9F9DAFDC6069}"/>
                </c:ext>
              </c:extLst>
            </c:dLbl>
            <c:dLbl>
              <c:idx val="2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08C7-4131-8EE5-9F9DAFDC6069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8C7-4131-8EE5-9F9DAFDC6069}"/>
                </c:ext>
              </c:extLst>
            </c:dLbl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'12.5-17'!$C$2:$AF$3</c:f>
              <c:multiLvlStrCache>
                <c:ptCount val="30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Taraclia</c:v>
                  </c:pt>
                  <c:pt idx="15">
                    <c:v>Total</c:v>
                  </c:pt>
                  <c:pt idx="16">
                    <c:v>Găgăuzia</c:v>
                  </c:pt>
                  <c:pt idx="17">
                    <c:v>Taraclia</c:v>
                  </c:pt>
                  <c:pt idx="18">
                    <c:v>Total</c:v>
                  </c:pt>
                  <c:pt idx="19">
                    <c:v>Găgăuzia</c:v>
                  </c:pt>
                  <c:pt idx="20">
                    <c:v>Taraclia</c:v>
                  </c:pt>
                  <c:pt idx="21">
                    <c:v>Total</c:v>
                  </c:pt>
                  <c:pt idx="22">
                    <c:v>Găgăuzia</c:v>
                  </c:pt>
                  <c:pt idx="23">
                    <c:v>Taraclia</c:v>
                  </c:pt>
                  <c:pt idx="24">
                    <c:v>Total</c:v>
                  </c:pt>
                  <c:pt idx="25">
                    <c:v>Găgăuzia</c:v>
                  </c:pt>
                  <c:pt idx="26">
                    <c:v>Taraclia</c:v>
                  </c:pt>
                  <c:pt idx="27">
                    <c:v>Total</c:v>
                  </c:pt>
                  <c:pt idx="28">
                    <c:v>Găgăuzia</c:v>
                  </c:pt>
                  <c:pt idx="29">
                    <c:v>Taraclia</c:v>
                  </c:pt>
                </c:lvl>
                <c:lvl>
                  <c:pt idx="0">
                    <c:v>Partide Politice</c:v>
                  </c:pt>
                  <c:pt idx="3">
                    <c:v>Justiție</c:v>
                  </c:pt>
                  <c:pt idx="6">
                    <c:v>ONG</c:v>
                  </c:pt>
                  <c:pt idx="9">
                    <c:v>Sindicate</c:v>
                  </c:pt>
                  <c:pt idx="12">
                    <c:v>Mass Media</c:v>
                  </c:pt>
                  <c:pt idx="15">
                    <c:v>Bănci</c:v>
                  </c:pt>
                  <c:pt idx="18">
                    <c:v>Armată</c:v>
                  </c:pt>
                  <c:pt idx="21">
                    <c:v>Poliție</c:v>
                  </c:pt>
                  <c:pt idx="24">
                    <c:v>Primărie</c:v>
                  </c:pt>
                  <c:pt idx="27">
                    <c:v>Biserică</c:v>
                  </c:pt>
                </c:lvl>
              </c:multiLvlStrCache>
            </c:multiLvlStrRef>
          </c:cat>
          <c:val>
            <c:numRef>
              <c:f>'12.5-17'!$C$6:$AF$6</c:f>
              <c:numCache>
                <c:formatCode>0.00%</c:formatCode>
                <c:ptCount val="30"/>
                <c:pt idx="0">
                  <c:v>0.184</c:v>
                </c:pt>
                <c:pt idx="1">
                  <c:v>0.16500000000000001</c:v>
                </c:pt>
                <c:pt idx="2">
                  <c:v>0.24099999999999999</c:v>
                </c:pt>
                <c:pt idx="3">
                  <c:v>0.161</c:v>
                </c:pt>
                <c:pt idx="4">
                  <c:v>0.17499999999999999</c:v>
                </c:pt>
                <c:pt idx="5">
                  <c:v>0.11700000000000001</c:v>
                </c:pt>
                <c:pt idx="6">
                  <c:v>0.13900000000000001</c:v>
                </c:pt>
                <c:pt idx="7">
                  <c:v>0.13600000000000001</c:v>
                </c:pt>
                <c:pt idx="8">
                  <c:v>0.14899999999999999</c:v>
                </c:pt>
                <c:pt idx="9">
                  <c:v>0.11899999999999999</c:v>
                </c:pt>
                <c:pt idx="10">
                  <c:v>0.109</c:v>
                </c:pt>
                <c:pt idx="11">
                  <c:v>0.14599999999999999</c:v>
                </c:pt>
                <c:pt idx="12">
                  <c:v>0.16500000000000001</c:v>
                </c:pt>
                <c:pt idx="13">
                  <c:v>0.15</c:v>
                </c:pt>
                <c:pt idx="14">
                  <c:v>0.21199999999999999</c:v>
                </c:pt>
                <c:pt idx="15">
                  <c:v>0.127</c:v>
                </c:pt>
                <c:pt idx="16">
                  <c:v>0.13100000000000001</c:v>
                </c:pt>
                <c:pt idx="17">
                  <c:v>0.11600000000000001</c:v>
                </c:pt>
                <c:pt idx="18">
                  <c:v>0.11899999999999999</c:v>
                </c:pt>
                <c:pt idx="19">
                  <c:v>0.127</c:v>
                </c:pt>
                <c:pt idx="20">
                  <c:v>9.6000000000000002E-2</c:v>
                </c:pt>
                <c:pt idx="21">
                  <c:v>0.159</c:v>
                </c:pt>
                <c:pt idx="22">
                  <c:v>0.156</c:v>
                </c:pt>
                <c:pt idx="23">
                  <c:v>0.16900000000000001</c:v>
                </c:pt>
                <c:pt idx="24">
                  <c:v>9.4E-2</c:v>
                </c:pt>
                <c:pt idx="25">
                  <c:v>0.104</c:v>
                </c:pt>
                <c:pt idx="26">
                  <c:v>6.4000000000000001E-2</c:v>
                </c:pt>
                <c:pt idx="27">
                  <c:v>3.9E-2</c:v>
                </c:pt>
                <c:pt idx="28">
                  <c:v>4.4999999999999998E-2</c:v>
                </c:pt>
                <c:pt idx="29">
                  <c:v>2.1000000000000001E-2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08C7-4131-8EE5-9F9DAFDC6069}"/>
            </c:ext>
          </c:extLst>
        </c:ser>
        <c:ser>
          <c:idx val="3"/>
          <c:order val="3"/>
          <c:tx>
            <c:strRef>
              <c:f>'12.5-17'!$B$7</c:f>
              <c:strCache>
                <c:ptCount val="1"/>
                <c:pt idx="0">
                  <c:v>Nu am deloc încredere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'12.5-17'!$C$2:$AF$3</c:f>
              <c:multiLvlStrCache>
                <c:ptCount val="30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Taraclia</c:v>
                  </c:pt>
                  <c:pt idx="15">
                    <c:v>Total</c:v>
                  </c:pt>
                  <c:pt idx="16">
                    <c:v>Găgăuzia</c:v>
                  </c:pt>
                  <c:pt idx="17">
                    <c:v>Taraclia</c:v>
                  </c:pt>
                  <c:pt idx="18">
                    <c:v>Total</c:v>
                  </c:pt>
                  <c:pt idx="19">
                    <c:v>Găgăuzia</c:v>
                  </c:pt>
                  <c:pt idx="20">
                    <c:v>Taraclia</c:v>
                  </c:pt>
                  <c:pt idx="21">
                    <c:v>Total</c:v>
                  </c:pt>
                  <c:pt idx="22">
                    <c:v>Găgăuzia</c:v>
                  </c:pt>
                  <c:pt idx="23">
                    <c:v>Taraclia</c:v>
                  </c:pt>
                  <c:pt idx="24">
                    <c:v>Total</c:v>
                  </c:pt>
                  <c:pt idx="25">
                    <c:v>Găgăuzia</c:v>
                  </c:pt>
                  <c:pt idx="26">
                    <c:v>Taraclia</c:v>
                  </c:pt>
                  <c:pt idx="27">
                    <c:v>Total</c:v>
                  </c:pt>
                  <c:pt idx="28">
                    <c:v>Găgăuzia</c:v>
                  </c:pt>
                  <c:pt idx="29">
                    <c:v>Taraclia</c:v>
                  </c:pt>
                </c:lvl>
                <c:lvl>
                  <c:pt idx="0">
                    <c:v>Partide Politice</c:v>
                  </c:pt>
                  <c:pt idx="3">
                    <c:v>Justiție</c:v>
                  </c:pt>
                  <c:pt idx="6">
                    <c:v>ONG</c:v>
                  </c:pt>
                  <c:pt idx="9">
                    <c:v>Sindicate</c:v>
                  </c:pt>
                  <c:pt idx="12">
                    <c:v>Mass Media</c:v>
                  </c:pt>
                  <c:pt idx="15">
                    <c:v>Bănci</c:v>
                  </c:pt>
                  <c:pt idx="18">
                    <c:v>Armată</c:v>
                  </c:pt>
                  <c:pt idx="21">
                    <c:v>Poliție</c:v>
                  </c:pt>
                  <c:pt idx="24">
                    <c:v>Primărie</c:v>
                  </c:pt>
                  <c:pt idx="27">
                    <c:v>Biserică</c:v>
                  </c:pt>
                </c:lvl>
              </c:multiLvlStrCache>
            </c:multiLvlStrRef>
          </c:cat>
          <c:val>
            <c:numRef>
              <c:f>'12.5-17'!$C$7:$AF$7</c:f>
              <c:numCache>
                <c:formatCode>0.00%</c:formatCode>
                <c:ptCount val="30"/>
                <c:pt idx="0">
                  <c:v>0.55400000000000005</c:v>
                </c:pt>
                <c:pt idx="1">
                  <c:v>0.60599999999999998</c:v>
                </c:pt>
                <c:pt idx="2">
                  <c:v>0.39900000000000002</c:v>
                </c:pt>
                <c:pt idx="3">
                  <c:v>0.51800000000000002</c:v>
                </c:pt>
                <c:pt idx="4">
                  <c:v>0.501</c:v>
                </c:pt>
                <c:pt idx="5">
                  <c:v>0.56999999999999995</c:v>
                </c:pt>
                <c:pt idx="6">
                  <c:v>0.48899999999999999</c:v>
                </c:pt>
                <c:pt idx="7">
                  <c:v>0.50900000000000001</c:v>
                </c:pt>
                <c:pt idx="8">
                  <c:v>0.43</c:v>
                </c:pt>
                <c:pt idx="9">
                  <c:v>0.46400000000000002</c:v>
                </c:pt>
                <c:pt idx="10">
                  <c:v>0.48699999999999999</c:v>
                </c:pt>
                <c:pt idx="11">
                  <c:v>0.39900000000000002</c:v>
                </c:pt>
                <c:pt idx="12">
                  <c:v>0.47399999999999998</c:v>
                </c:pt>
                <c:pt idx="13">
                  <c:v>0.48299999999999998</c:v>
                </c:pt>
                <c:pt idx="14">
                  <c:v>0.44900000000000001</c:v>
                </c:pt>
                <c:pt idx="15">
                  <c:v>0.437</c:v>
                </c:pt>
                <c:pt idx="16">
                  <c:v>0.47</c:v>
                </c:pt>
                <c:pt idx="17">
                  <c:v>0.33800000000000002</c:v>
                </c:pt>
                <c:pt idx="18">
                  <c:v>0.377</c:v>
                </c:pt>
                <c:pt idx="19">
                  <c:v>0.35199999999999998</c:v>
                </c:pt>
                <c:pt idx="20">
                  <c:v>0.45</c:v>
                </c:pt>
                <c:pt idx="21">
                  <c:v>0.32300000000000001</c:v>
                </c:pt>
                <c:pt idx="22">
                  <c:v>0.29899999999999999</c:v>
                </c:pt>
                <c:pt idx="23">
                  <c:v>0.39200000000000002</c:v>
                </c:pt>
                <c:pt idx="24">
                  <c:v>0.2</c:v>
                </c:pt>
                <c:pt idx="25">
                  <c:v>0.22</c:v>
                </c:pt>
                <c:pt idx="26">
                  <c:v>0.13800000000000001</c:v>
                </c:pt>
                <c:pt idx="27">
                  <c:v>0.13</c:v>
                </c:pt>
                <c:pt idx="28">
                  <c:v>0.11799999999999999</c:v>
                </c:pt>
                <c:pt idx="29">
                  <c:v>0.16500000000000001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08C7-4131-8EE5-9F9DAFDC6069}"/>
            </c:ext>
          </c:extLst>
        </c:ser>
        <c:ser>
          <c:idx val="4"/>
          <c:order val="4"/>
          <c:tx>
            <c:strRef>
              <c:f>'12.5-17'!$B$8</c:f>
              <c:strCache>
                <c:ptCount val="1"/>
                <c:pt idx="0">
                  <c:v>NȘ/NR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8C7-4131-8EE5-9F9DAFDC6069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8C7-4131-8EE5-9F9DAFDC6069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8C7-4131-8EE5-9F9DAFDC6069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8C7-4131-8EE5-9F9DAFDC6069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08C7-4131-8EE5-9F9DAFDC6069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08C7-4131-8EE5-9F9DAFDC6069}"/>
                </c:ext>
              </c:extLst>
            </c:dLbl>
            <c:dLbl>
              <c:idx val="2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08C7-4131-8EE5-9F9DAFDC6069}"/>
                </c:ext>
              </c:extLst>
            </c:dLbl>
            <c:dLbl>
              <c:idx val="2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08C7-4131-8EE5-9F9DAFDC6069}"/>
                </c:ext>
              </c:extLst>
            </c:dLbl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'12.5-17'!$C$2:$AF$3</c:f>
              <c:multiLvlStrCache>
                <c:ptCount val="30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Taraclia</c:v>
                  </c:pt>
                  <c:pt idx="15">
                    <c:v>Total</c:v>
                  </c:pt>
                  <c:pt idx="16">
                    <c:v>Găgăuzia</c:v>
                  </c:pt>
                  <c:pt idx="17">
                    <c:v>Taraclia</c:v>
                  </c:pt>
                  <c:pt idx="18">
                    <c:v>Total</c:v>
                  </c:pt>
                  <c:pt idx="19">
                    <c:v>Găgăuzia</c:v>
                  </c:pt>
                  <c:pt idx="20">
                    <c:v>Taraclia</c:v>
                  </c:pt>
                  <c:pt idx="21">
                    <c:v>Total</c:v>
                  </c:pt>
                  <c:pt idx="22">
                    <c:v>Găgăuzia</c:v>
                  </c:pt>
                  <c:pt idx="23">
                    <c:v>Taraclia</c:v>
                  </c:pt>
                  <c:pt idx="24">
                    <c:v>Total</c:v>
                  </c:pt>
                  <c:pt idx="25">
                    <c:v>Găgăuzia</c:v>
                  </c:pt>
                  <c:pt idx="26">
                    <c:v>Taraclia</c:v>
                  </c:pt>
                  <c:pt idx="27">
                    <c:v>Total</c:v>
                  </c:pt>
                  <c:pt idx="28">
                    <c:v>Găgăuzia</c:v>
                  </c:pt>
                  <c:pt idx="29">
                    <c:v>Taraclia</c:v>
                  </c:pt>
                </c:lvl>
                <c:lvl>
                  <c:pt idx="0">
                    <c:v>Partide Politice</c:v>
                  </c:pt>
                  <c:pt idx="3">
                    <c:v>Justiție</c:v>
                  </c:pt>
                  <c:pt idx="6">
                    <c:v>ONG</c:v>
                  </c:pt>
                  <c:pt idx="9">
                    <c:v>Sindicate</c:v>
                  </c:pt>
                  <c:pt idx="12">
                    <c:v>Mass Media</c:v>
                  </c:pt>
                  <c:pt idx="15">
                    <c:v>Bănci</c:v>
                  </c:pt>
                  <c:pt idx="18">
                    <c:v>Armată</c:v>
                  </c:pt>
                  <c:pt idx="21">
                    <c:v>Poliție</c:v>
                  </c:pt>
                  <c:pt idx="24">
                    <c:v>Primărie</c:v>
                  </c:pt>
                  <c:pt idx="27">
                    <c:v>Biserică</c:v>
                  </c:pt>
                </c:lvl>
              </c:multiLvlStrCache>
            </c:multiLvlStrRef>
          </c:cat>
          <c:val>
            <c:numRef>
              <c:f>'12.5-17'!$C$8:$AF$8</c:f>
              <c:numCache>
                <c:formatCode>0.00%</c:formatCode>
                <c:ptCount val="30"/>
                <c:pt idx="0">
                  <c:v>8.4000000000000005E-2</c:v>
                </c:pt>
                <c:pt idx="1">
                  <c:v>9.0999999999999998E-2</c:v>
                </c:pt>
                <c:pt idx="2">
                  <c:v>6.2E-2</c:v>
                </c:pt>
                <c:pt idx="3">
                  <c:v>0.115</c:v>
                </c:pt>
                <c:pt idx="4">
                  <c:v>0.125</c:v>
                </c:pt>
                <c:pt idx="5">
                  <c:v>8.5999999999999993E-2</c:v>
                </c:pt>
                <c:pt idx="6">
                  <c:v>0.185</c:v>
                </c:pt>
                <c:pt idx="7">
                  <c:v>0.19700000000000001</c:v>
                </c:pt>
                <c:pt idx="8">
                  <c:v>0.14899999999999999</c:v>
                </c:pt>
                <c:pt idx="9">
                  <c:v>0.214</c:v>
                </c:pt>
                <c:pt idx="10">
                  <c:v>0.22600000000000001</c:v>
                </c:pt>
                <c:pt idx="11">
                  <c:v>0.17799999999999999</c:v>
                </c:pt>
                <c:pt idx="12">
                  <c:v>5.7000000000000002E-2</c:v>
                </c:pt>
                <c:pt idx="13">
                  <c:v>6.4000000000000001E-2</c:v>
                </c:pt>
                <c:pt idx="14">
                  <c:v>3.9E-2</c:v>
                </c:pt>
                <c:pt idx="15">
                  <c:v>0.11700000000000001</c:v>
                </c:pt>
                <c:pt idx="16">
                  <c:v>0.14199999999999999</c:v>
                </c:pt>
                <c:pt idx="17">
                  <c:v>4.5999999999999999E-2</c:v>
                </c:pt>
                <c:pt idx="18">
                  <c:v>0.123</c:v>
                </c:pt>
                <c:pt idx="19">
                  <c:v>0.14199999999999999</c:v>
                </c:pt>
                <c:pt idx="20">
                  <c:v>6.7000000000000004E-2</c:v>
                </c:pt>
                <c:pt idx="21">
                  <c:v>6.0999999999999999E-2</c:v>
                </c:pt>
                <c:pt idx="22">
                  <c:v>7.5999999999999998E-2</c:v>
                </c:pt>
                <c:pt idx="23">
                  <c:v>1.6E-2</c:v>
                </c:pt>
                <c:pt idx="24">
                  <c:v>0.01</c:v>
                </c:pt>
                <c:pt idx="25">
                  <c:v>1.2E-2</c:v>
                </c:pt>
                <c:pt idx="26">
                  <c:v>4.0000000000000001E-3</c:v>
                </c:pt>
                <c:pt idx="27">
                  <c:v>3.7999999999999999E-2</c:v>
                </c:pt>
                <c:pt idx="28">
                  <c:v>0.05</c:v>
                </c:pt>
                <c:pt idx="29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08C7-4131-8EE5-9F9DAFDC60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0"/>
        <c:overlap val="100"/>
        <c:axId val="486275184"/>
        <c:axId val="486280104"/>
      </c:barChart>
      <c:catAx>
        <c:axId val="486275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280104"/>
        <c:crosses val="autoZero"/>
        <c:auto val="0"/>
        <c:lblAlgn val="ctr"/>
        <c:lblOffset val="100"/>
        <c:noMultiLvlLbl val="0"/>
      </c:catAx>
      <c:valAx>
        <c:axId val="4862801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2751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935387638588971"/>
          <c:y val="0.9406793349485727"/>
          <c:w val="0.68685348637989596"/>
          <c:h val="5.93206650514273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6655850895201316E-2"/>
          <c:y val="0"/>
          <c:w val="0.96668829820959734"/>
          <c:h val="0.7379298682858366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'10-12.5'!$B$4</c:f>
              <c:strCache>
                <c:ptCount val="1"/>
                <c:pt idx="0">
                  <c:v>Foarte multă încredere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multiLvlStrRef>
              <c:f>'10-12.5'!$C$2:$M$3</c:f>
              <c:multiLvlStrCache>
                <c:ptCount val="11"/>
                <c:lvl>
                  <c:pt idx="0">
                    <c:v>Găgăuzia</c:v>
                  </c:pt>
                  <c:pt idx="1">
                    <c:v>Găgăuzia</c:v>
                  </c:pt>
                  <c:pt idx="2">
                    <c:v>Total</c:v>
                  </c:pt>
                  <c:pt idx="3">
                    <c:v>Găgăuzia</c:v>
                  </c:pt>
                  <c:pt idx="4">
                    <c:v>Taraclia</c:v>
                  </c:pt>
                  <c:pt idx="5">
                    <c:v>Total</c:v>
                  </c:pt>
                  <c:pt idx="6">
                    <c:v>Găgăuzia</c:v>
                  </c:pt>
                  <c:pt idx="7">
                    <c:v>Taraclia</c:v>
                  </c:pt>
                  <c:pt idx="8">
                    <c:v>Total</c:v>
                  </c:pt>
                  <c:pt idx="9">
                    <c:v>Găgăuzia</c:v>
                  </c:pt>
                  <c:pt idx="10">
                    <c:v>Taraclia</c:v>
                  </c:pt>
                </c:lvl>
                <c:lvl>
                  <c:pt idx="0">
                    <c:v>
Bașkan</c:v>
                  </c:pt>
                  <c:pt idx="1">
                    <c:v>
Adunarea Populară</c:v>
                  </c:pt>
                  <c:pt idx="2">
                    <c:v>
Guvern</c:v>
                  </c:pt>
                  <c:pt idx="5">
                    <c:v>
Parlament</c:v>
                  </c:pt>
                  <c:pt idx="8">
                    <c:v>
Președinte</c:v>
                  </c:pt>
                </c:lvl>
              </c:multiLvlStrCache>
            </c:multiLvlStrRef>
          </c:cat>
          <c:val>
            <c:numRef>
              <c:f>'10-12.5'!$C$4:$M$4</c:f>
              <c:numCache>
                <c:formatCode>0.00%</c:formatCode>
                <c:ptCount val="11"/>
                <c:pt idx="0">
                  <c:v>7.6999999999999999E-2</c:v>
                </c:pt>
                <c:pt idx="1">
                  <c:v>4.3999999999999997E-2</c:v>
                </c:pt>
                <c:pt idx="2">
                  <c:v>1.7000000000000001E-2</c:v>
                </c:pt>
                <c:pt idx="3">
                  <c:v>2.1999999999999999E-2</c:v>
                </c:pt>
                <c:pt idx="4">
                  <c:v>4.0000000000000001E-3</c:v>
                </c:pt>
                <c:pt idx="5">
                  <c:v>2.4E-2</c:v>
                </c:pt>
                <c:pt idx="6">
                  <c:v>2.1999999999999999E-2</c:v>
                </c:pt>
                <c:pt idx="7">
                  <c:v>3.1E-2</c:v>
                </c:pt>
                <c:pt idx="8">
                  <c:v>0.03</c:v>
                </c:pt>
                <c:pt idx="9">
                  <c:v>3.5999999999999997E-2</c:v>
                </c:pt>
                <c:pt idx="10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5F1-43AF-929D-CA3856598D24}"/>
            </c:ext>
          </c:extLst>
        </c:ser>
        <c:ser>
          <c:idx val="1"/>
          <c:order val="1"/>
          <c:tx>
            <c:strRef>
              <c:f>'10-12.5'!$B$5</c:f>
              <c:strCache>
                <c:ptCount val="1"/>
                <c:pt idx="0">
                  <c:v>Oarecare încredere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-1.2266176019625881E-2"/>
                  <c:y val="-2.06398348813209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F1-43AF-929D-CA3856598D24}"/>
                </c:ext>
              </c:extLst>
            </c:dLbl>
            <c:dLbl>
              <c:idx val="3"/>
              <c:layout>
                <c:manualLayout>
                  <c:x val="-1.226617601962592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5F1-43AF-929D-CA3856598D24}"/>
                </c:ext>
              </c:extLst>
            </c:dLbl>
            <c:dLbl>
              <c:idx val="5"/>
              <c:layout>
                <c:manualLayout>
                  <c:x val="-1.1039558417663294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F1-43AF-929D-CA3856598D24}"/>
                </c:ext>
              </c:extLst>
            </c:dLbl>
            <c:dLbl>
              <c:idx val="6"/>
              <c:layout>
                <c:manualLayout>
                  <c:x val="-1.34927936215884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5F1-43AF-929D-CA3856598D24}"/>
                </c:ext>
              </c:extLst>
            </c:dLbl>
            <c:dLbl>
              <c:idx val="7"/>
              <c:layout>
                <c:manualLayout>
                  <c:x val="-1.4719411223551058E-2"/>
                  <c:y val="-7.567852032011884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5F1-43AF-929D-CA3856598D24}"/>
                </c:ext>
              </c:extLst>
            </c:dLbl>
            <c:dLbl>
              <c:idx val="9"/>
              <c:layout>
                <c:manualLayout>
                  <c:x val="-8.5863232137381174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5F1-43AF-929D-CA3856598D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'10-12.5'!$C$2:$M$3</c:f>
              <c:multiLvlStrCache>
                <c:ptCount val="11"/>
                <c:lvl>
                  <c:pt idx="0">
                    <c:v>Găgăuzia</c:v>
                  </c:pt>
                  <c:pt idx="1">
                    <c:v>Găgăuzia</c:v>
                  </c:pt>
                  <c:pt idx="2">
                    <c:v>Total</c:v>
                  </c:pt>
                  <c:pt idx="3">
                    <c:v>Găgăuzia</c:v>
                  </c:pt>
                  <c:pt idx="4">
                    <c:v>Taraclia</c:v>
                  </c:pt>
                  <c:pt idx="5">
                    <c:v>Total</c:v>
                  </c:pt>
                  <c:pt idx="6">
                    <c:v>Găgăuzia</c:v>
                  </c:pt>
                  <c:pt idx="7">
                    <c:v>Taraclia</c:v>
                  </c:pt>
                  <c:pt idx="8">
                    <c:v>Total</c:v>
                  </c:pt>
                  <c:pt idx="9">
                    <c:v>Găgăuzia</c:v>
                  </c:pt>
                  <c:pt idx="10">
                    <c:v>Taraclia</c:v>
                  </c:pt>
                </c:lvl>
                <c:lvl>
                  <c:pt idx="0">
                    <c:v>
Bașkan</c:v>
                  </c:pt>
                  <c:pt idx="1">
                    <c:v>
Adunarea Populară</c:v>
                  </c:pt>
                  <c:pt idx="2">
                    <c:v>
Guvern</c:v>
                  </c:pt>
                  <c:pt idx="5">
                    <c:v>
Parlament</c:v>
                  </c:pt>
                  <c:pt idx="8">
                    <c:v>
Președinte</c:v>
                  </c:pt>
                </c:lvl>
              </c:multiLvlStrCache>
            </c:multiLvlStrRef>
          </c:cat>
          <c:val>
            <c:numRef>
              <c:f>'10-12.5'!$C$5:$M$5</c:f>
              <c:numCache>
                <c:formatCode>0.00%</c:formatCode>
                <c:ptCount val="11"/>
                <c:pt idx="0">
                  <c:v>0.34799999999999998</c:v>
                </c:pt>
                <c:pt idx="1">
                  <c:v>0.26400000000000001</c:v>
                </c:pt>
                <c:pt idx="2">
                  <c:v>0.13300000000000001</c:v>
                </c:pt>
                <c:pt idx="3">
                  <c:v>0.106</c:v>
                </c:pt>
                <c:pt idx="4">
                  <c:v>0.21199999999999999</c:v>
                </c:pt>
                <c:pt idx="5">
                  <c:v>0.12</c:v>
                </c:pt>
                <c:pt idx="6">
                  <c:v>0.108</c:v>
                </c:pt>
                <c:pt idx="7">
                  <c:v>0.155</c:v>
                </c:pt>
                <c:pt idx="8">
                  <c:v>0.108</c:v>
                </c:pt>
                <c:pt idx="9">
                  <c:v>9.2999999999999999E-2</c:v>
                </c:pt>
                <c:pt idx="10">
                  <c:v>0.155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5F1-43AF-929D-CA3856598D24}"/>
            </c:ext>
          </c:extLst>
        </c:ser>
        <c:ser>
          <c:idx val="2"/>
          <c:order val="2"/>
          <c:tx>
            <c:strRef>
              <c:f>'10-12.5'!$B$6</c:f>
              <c:strCache>
                <c:ptCount val="1"/>
                <c:pt idx="0">
                  <c:v>Nu prea am încredere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multiLvlStrRef>
              <c:f>'10-12.5'!$C$2:$M$3</c:f>
              <c:multiLvlStrCache>
                <c:ptCount val="11"/>
                <c:lvl>
                  <c:pt idx="0">
                    <c:v>Găgăuzia</c:v>
                  </c:pt>
                  <c:pt idx="1">
                    <c:v>Găgăuzia</c:v>
                  </c:pt>
                  <c:pt idx="2">
                    <c:v>Total</c:v>
                  </c:pt>
                  <c:pt idx="3">
                    <c:v>Găgăuzia</c:v>
                  </c:pt>
                  <c:pt idx="4">
                    <c:v>Taraclia</c:v>
                  </c:pt>
                  <c:pt idx="5">
                    <c:v>Total</c:v>
                  </c:pt>
                  <c:pt idx="6">
                    <c:v>Găgăuzia</c:v>
                  </c:pt>
                  <c:pt idx="7">
                    <c:v>Taraclia</c:v>
                  </c:pt>
                  <c:pt idx="8">
                    <c:v>Total</c:v>
                  </c:pt>
                  <c:pt idx="9">
                    <c:v>Găgăuzia</c:v>
                  </c:pt>
                  <c:pt idx="10">
                    <c:v>Taraclia</c:v>
                  </c:pt>
                </c:lvl>
                <c:lvl>
                  <c:pt idx="0">
                    <c:v>
Bașkan</c:v>
                  </c:pt>
                  <c:pt idx="1">
                    <c:v>
Adunarea Populară</c:v>
                  </c:pt>
                  <c:pt idx="2">
                    <c:v>
Guvern</c:v>
                  </c:pt>
                  <c:pt idx="5">
                    <c:v>
Parlament</c:v>
                  </c:pt>
                  <c:pt idx="8">
                    <c:v>
Președinte</c:v>
                  </c:pt>
                </c:lvl>
              </c:multiLvlStrCache>
            </c:multiLvlStrRef>
          </c:cat>
          <c:val>
            <c:numRef>
              <c:f>'10-12.5'!$C$6:$M$6</c:f>
              <c:numCache>
                <c:formatCode>0.00%</c:formatCode>
                <c:ptCount val="11"/>
                <c:pt idx="0">
                  <c:v>0.16400000000000001</c:v>
                </c:pt>
                <c:pt idx="1">
                  <c:v>0.183</c:v>
                </c:pt>
                <c:pt idx="2">
                  <c:v>0.19700000000000001</c:v>
                </c:pt>
                <c:pt idx="3">
                  <c:v>0.193</c:v>
                </c:pt>
                <c:pt idx="4">
                  <c:v>0.20799999999999999</c:v>
                </c:pt>
                <c:pt idx="5">
                  <c:v>0.17899999999999999</c:v>
                </c:pt>
                <c:pt idx="6">
                  <c:v>0.17699999999999999</c:v>
                </c:pt>
                <c:pt idx="7">
                  <c:v>0.188</c:v>
                </c:pt>
                <c:pt idx="8">
                  <c:v>0.113</c:v>
                </c:pt>
                <c:pt idx="9">
                  <c:v>0.114</c:v>
                </c:pt>
                <c:pt idx="10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5F1-43AF-929D-CA3856598D24}"/>
            </c:ext>
          </c:extLst>
        </c:ser>
        <c:ser>
          <c:idx val="3"/>
          <c:order val="3"/>
          <c:tx>
            <c:strRef>
              <c:f>'10-12.5'!$B$7</c:f>
              <c:strCache>
                <c:ptCount val="1"/>
                <c:pt idx="0">
                  <c:v>Nu am deloc încredere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5F1-43AF-929D-CA3856598D24}"/>
                </c:ext>
              </c:extLst>
            </c:dLbl>
            <c:dLbl>
              <c:idx val="4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5F1-43AF-929D-CA3856598D24}"/>
                </c:ext>
              </c:extLst>
            </c:dLbl>
            <c:dLbl>
              <c:idx val="5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5F1-43AF-929D-CA3856598D24}"/>
                </c:ext>
              </c:extLst>
            </c:dLbl>
            <c:dLbl>
              <c:idx val="7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5F1-43AF-929D-CA3856598D24}"/>
                </c:ext>
              </c:extLst>
            </c:dLbl>
            <c:dLbl>
              <c:idx val="8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5F1-43AF-929D-CA3856598D24}"/>
                </c:ext>
              </c:extLst>
            </c:dLbl>
            <c:dLbl>
              <c:idx val="1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5F1-43AF-929D-CA3856598D2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4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multiLvlStrRef>
              <c:f>'10-12.5'!$C$2:$M$3</c:f>
              <c:multiLvlStrCache>
                <c:ptCount val="11"/>
                <c:lvl>
                  <c:pt idx="0">
                    <c:v>Găgăuzia</c:v>
                  </c:pt>
                  <c:pt idx="1">
                    <c:v>Găgăuzia</c:v>
                  </c:pt>
                  <c:pt idx="2">
                    <c:v>Total</c:v>
                  </c:pt>
                  <c:pt idx="3">
                    <c:v>Găgăuzia</c:v>
                  </c:pt>
                  <c:pt idx="4">
                    <c:v>Taraclia</c:v>
                  </c:pt>
                  <c:pt idx="5">
                    <c:v>Total</c:v>
                  </c:pt>
                  <c:pt idx="6">
                    <c:v>Găgăuzia</c:v>
                  </c:pt>
                  <c:pt idx="7">
                    <c:v>Taraclia</c:v>
                  </c:pt>
                  <c:pt idx="8">
                    <c:v>Total</c:v>
                  </c:pt>
                  <c:pt idx="9">
                    <c:v>Găgăuzia</c:v>
                  </c:pt>
                  <c:pt idx="10">
                    <c:v>Taraclia</c:v>
                  </c:pt>
                </c:lvl>
                <c:lvl>
                  <c:pt idx="0">
                    <c:v>
Bașkan</c:v>
                  </c:pt>
                  <c:pt idx="1">
                    <c:v>
Adunarea Populară</c:v>
                  </c:pt>
                  <c:pt idx="2">
                    <c:v>
Guvern</c:v>
                  </c:pt>
                  <c:pt idx="5">
                    <c:v>
Parlament</c:v>
                  </c:pt>
                  <c:pt idx="8">
                    <c:v>
Președinte</c:v>
                  </c:pt>
                </c:lvl>
              </c:multiLvlStrCache>
            </c:multiLvlStrRef>
          </c:cat>
          <c:val>
            <c:numRef>
              <c:f>'10-12.5'!$C$7:$M$7</c:f>
              <c:numCache>
                <c:formatCode>0.00%</c:formatCode>
                <c:ptCount val="11"/>
                <c:pt idx="0">
                  <c:v>0.38500000000000001</c:v>
                </c:pt>
                <c:pt idx="1">
                  <c:v>0.40100000000000002</c:v>
                </c:pt>
                <c:pt idx="2">
                  <c:v>0.6</c:v>
                </c:pt>
                <c:pt idx="3">
                  <c:v>0.625</c:v>
                </c:pt>
                <c:pt idx="4">
                  <c:v>0.52500000000000002</c:v>
                </c:pt>
                <c:pt idx="5">
                  <c:v>0.61899999999999999</c:v>
                </c:pt>
                <c:pt idx="6">
                  <c:v>0.63600000000000001</c:v>
                </c:pt>
                <c:pt idx="7">
                  <c:v>0.56899999999999995</c:v>
                </c:pt>
                <c:pt idx="8">
                  <c:v>0.7</c:v>
                </c:pt>
                <c:pt idx="9">
                  <c:v>0.71</c:v>
                </c:pt>
                <c:pt idx="10">
                  <c:v>0.67200000000000004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5F1-43AF-929D-CA3856598D24}"/>
            </c:ext>
          </c:extLst>
        </c:ser>
        <c:ser>
          <c:idx val="4"/>
          <c:order val="4"/>
          <c:tx>
            <c:strRef>
              <c:f>'10-12.5'!$B$8</c:f>
              <c:strCache>
                <c:ptCount val="1"/>
                <c:pt idx="0">
                  <c:v>NȘ/NR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cat>
            <c:multiLvlStrRef>
              <c:f>'10-12.5'!$C$2:$M$3</c:f>
              <c:multiLvlStrCache>
                <c:ptCount val="11"/>
                <c:lvl>
                  <c:pt idx="0">
                    <c:v>Găgăuzia</c:v>
                  </c:pt>
                  <c:pt idx="1">
                    <c:v>Găgăuzia</c:v>
                  </c:pt>
                  <c:pt idx="2">
                    <c:v>Total</c:v>
                  </c:pt>
                  <c:pt idx="3">
                    <c:v>Găgăuzia</c:v>
                  </c:pt>
                  <c:pt idx="4">
                    <c:v>Taraclia</c:v>
                  </c:pt>
                  <c:pt idx="5">
                    <c:v>Total</c:v>
                  </c:pt>
                  <c:pt idx="6">
                    <c:v>Găgăuzia</c:v>
                  </c:pt>
                  <c:pt idx="7">
                    <c:v>Taraclia</c:v>
                  </c:pt>
                  <c:pt idx="8">
                    <c:v>Total</c:v>
                  </c:pt>
                  <c:pt idx="9">
                    <c:v>Găgăuzia</c:v>
                  </c:pt>
                  <c:pt idx="10">
                    <c:v>Taraclia</c:v>
                  </c:pt>
                </c:lvl>
                <c:lvl>
                  <c:pt idx="0">
                    <c:v>
Bașkan</c:v>
                  </c:pt>
                  <c:pt idx="1">
                    <c:v>
Adunarea Populară</c:v>
                  </c:pt>
                  <c:pt idx="2">
                    <c:v>
Guvern</c:v>
                  </c:pt>
                  <c:pt idx="5">
                    <c:v>
Parlament</c:v>
                  </c:pt>
                  <c:pt idx="8">
                    <c:v>
Președinte</c:v>
                  </c:pt>
                </c:lvl>
              </c:multiLvlStrCache>
            </c:multiLvlStrRef>
          </c:cat>
          <c:val>
            <c:numRef>
              <c:f>'10-12.5'!$C$8:$M$8</c:f>
              <c:numCache>
                <c:formatCode>0.00%</c:formatCode>
                <c:ptCount val="11"/>
                <c:pt idx="0">
                  <c:v>2.5999999999999999E-2</c:v>
                </c:pt>
                <c:pt idx="1">
                  <c:v>0.107</c:v>
                </c:pt>
                <c:pt idx="2">
                  <c:v>5.3999999999999999E-2</c:v>
                </c:pt>
                <c:pt idx="3">
                  <c:v>5.5E-2</c:v>
                </c:pt>
                <c:pt idx="4">
                  <c:v>5.1999999999999998E-2</c:v>
                </c:pt>
                <c:pt idx="5">
                  <c:v>5.7000000000000002E-2</c:v>
                </c:pt>
                <c:pt idx="6">
                  <c:v>5.7000000000000002E-2</c:v>
                </c:pt>
                <c:pt idx="7">
                  <c:v>5.6000000000000001E-2</c:v>
                </c:pt>
                <c:pt idx="8">
                  <c:v>4.8000000000000001E-2</c:v>
                </c:pt>
                <c:pt idx="9">
                  <c:v>4.7E-2</c:v>
                </c:pt>
                <c:pt idx="10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15F1-43AF-929D-CA3856598D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1863960"/>
        <c:axId val="471864288"/>
      </c:barChart>
      <c:catAx>
        <c:axId val="4718639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1864288"/>
        <c:crosses val="autoZero"/>
        <c:auto val="1"/>
        <c:lblAlgn val="ctr"/>
        <c:lblOffset val="100"/>
        <c:noMultiLvlLbl val="0"/>
      </c:catAx>
      <c:valAx>
        <c:axId val="47186428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4718639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3050535067877638"/>
          <c:w val="1"/>
          <c:h val="6.743078857534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920651222944959E-2"/>
          <c:y val="0"/>
          <c:w val="0.97243107497395798"/>
          <c:h val="0.883107947957189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1080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'2'!$C$2:$H$2</c:f>
              <c:strCache>
                <c:ptCount val="6"/>
                <c:pt idx="0">
                  <c:v>Foarte mulțumit</c:v>
                </c:pt>
                <c:pt idx="1">
                  <c:v>Destul de mulțumit</c:v>
                </c:pt>
                <c:pt idx="2">
                  <c:v>Nici mulțumit, 
nici nemulțumit</c:v>
                </c:pt>
                <c:pt idx="3">
                  <c:v>Nu prea mulțumit</c:v>
                </c:pt>
                <c:pt idx="4">
                  <c:v>Deloc mulțumit</c:v>
                </c:pt>
                <c:pt idx="5">
                  <c:v>NȘ/NR</c:v>
                </c:pt>
              </c:strCache>
            </c:strRef>
          </c:cat>
          <c:val>
            <c:numRef>
              <c:f>'2'!$C$3:$H$3</c:f>
              <c:numCache>
                <c:formatCode>0.00%</c:formatCode>
                <c:ptCount val="6"/>
                <c:pt idx="0">
                  <c:v>6.0000000000000001E-3</c:v>
                </c:pt>
                <c:pt idx="1">
                  <c:v>5.7000000000000002E-2</c:v>
                </c:pt>
                <c:pt idx="2">
                  <c:v>0.115</c:v>
                </c:pt>
                <c:pt idx="3">
                  <c:v>0.246</c:v>
                </c:pt>
                <c:pt idx="4">
                  <c:v>0.51100000000000001</c:v>
                </c:pt>
                <c:pt idx="5">
                  <c:v>6.5000000000000002E-2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C8E-48E5-80E0-716CC79EE1EC}"/>
            </c:ext>
          </c:extLst>
        </c:ser>
        <c:ser>
          <c:idx val="1"/>
          <c:order val="1"/>
          <c:tx>
            <c:strRef>
              <c:f>'2'!$B$4</c:f>
              <c:strCache>
                <c:ptCount val="1"/>
                <c:pt idx="0">
                  <c:v>Găgăuzia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'2'!$C$2:$H$2</c:f>
              <c:strCache>
                <c:ptCount val="6"/>
                <c:pt idx="0">
                  <c:v>Foarte mulțumit</c:v>
                </c:pt>
                <c:pt idx="1">
                  <c:v>Destul de mulțumit</c:v>
                </c:pt>
                <c:pt idx="2">
                  <c:v>Nici mulțumit, 
nici nemulțumit</c:v>
                </c:pt>
                <c:pt idx="3">
                  <c:v>Nu prea mulțumit</c:v>
                </c:pt>
                <c:pt idx="4">
                  <c:v>Deloc mulțumit</c:v>
                </c:pt>
                <c:pt idx="5">
                  <c:v>NȘ/NR</c:v>
                </c:pt>
              </c:strCache>
            </c:strRef>
          </c:cat>
          <c:val>
            <c:numRef>
              <c:f>'2'!$C$4:$H$4</c:f>
              <c:numCache>
                <c:formatCode>0.00%</c:formatCode>
                <c:ptCount val="6"/>
                <c:pt idx="0">
                  <c:v>7.0000000000000001E-3</c:v>
                </c:pt>
                <c:pt idx="1">
                  <c:v>4.9000000000000002E-2</c:v>
                </c:pt>
                <c:pt idx="2">
                  <c:v>0.111</c:v>
                </c:pt>
                <c:pt idx="3">
                  <c:v>0.249</c:v>
                </c:pt>
                <c:pt idx="4">
                  <c:v>0.505</c:v>
                </c:pt>
                <c:pt idx="5">
                  <c:v>7.9000000000000001E-2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C8E-48E5-80E0-716CC79EE1EC}"/>
            </c:ext>
          </c:extLst>
        </c:ser>
        <c:ser>
          <c:idx val="2"/>
          <c:order val="2"/>
          <c:tx>
            <c:strRef>
              <c:f>'2'!$B$5</c:f>
              <c:strCache>
                <c:ptCount val="1"/>
                <c:pt idx="0">
                  <c:v>Taraclia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1080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  <a:noFill/>
                  <a:ln>
                    <a:noFill/>
                  </a:ln>
                </c15:spPr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'2'!$C$2:$H$2</c:f>
              <c:strCache>
                <c:ptCount val="6"/>
                <c:pt idx="0">
                  <c:v>Foarte mulțumit</c:v>
                </c:pt>
                <c:pt idx="1">
                  <c:v>Destul de mulțumit</c:v>
                </c:pt>
                <c:pt idx="2">
                  <c:v>Nici mulțumit, 
nici nemulțumit</c:v>
                </c:pt>
                <c:pt idx="3">
                  <c:v>Nu prea mulțumit</c:v>
                </c:pt>
                <c:pt idx="4">
                  <c:v>Deloc mulțumit</c:v>
                </c:pt>
                <c:pt idx="5">
                  <c:v>NȘ/NR</c:v>
                </c:pt>
              </c:strCache>
            </c:strRef>
          </c:cat>
          <c:val>
            <c:numRef>
              <c:f>'2'!$C$5:$H$5</c:f>
              <c:numCache>
                <c:formatCode>0.00%</c:formatCode>
                <c:ptCount val="6"/>
                <c:pt idx="0">
                  <c:v>0</c:v>
                </c:pt>
                <c:pt idx="1">
                  <c:v>0.08</c:v>
                </c:pt>
                <c:pt idx="2">
                  <c:v>0.129</c:v>
                </c:pt>
                <c:pt idx="3">
                  <c:v>0.23699999999999999</c:v>
                </c:pt>
                <c:pt idx="4">
                  <c:v>0.52900000000000003</c:v>
                </c:pt>
                <c:pt idx="5">
                  <c:v>2.5000000000000001E-2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C8E-48E5-80E0-716CC79EE1E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87699976"/>
        <c:axId val="487702272"/>
      </c:barChart>
      <c:catAx>
        <c:axId val="487699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7702272"/>
        <c:crosses val="autoZero"/>
        <c:auto val="1"/>
        <c:lblAlgn val="ctr"/>
        <c:lblOffset val="100"/>
        <c:noMultiLvlLbl val="0"/>
      </c:catAx>
      <c:valAx>
        <c:axId val="48770227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487699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731123283502608"/>
          <c:y val="0.96143767555087578"/>
          <c:w val="0.20085906368318618"/>
          <c:h val="3.856232444912418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'7-9'!$B$4</c:f>
              <c:strCache>
                <c:ptCount val="1"/>
                <c:pt idx="0">
                  <c:v>foarte mulțumit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'7-9'!$C$2:$L$3</c:f>
              <c:multiLvlStrCache>
                <c:ptCount val="10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Găgăuzia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Taraclia</c:v>
                  </c:pt>
                  <c:pt idx="7">
                    <c:v>Total</c:v>
                  </c:pt>
                  <c:pt idx="8">
                    <c:v>Găgăuzia</c:v>
                  </c:pt>
                  <c:pt idx="9">
                    <c:v>Taraclia</c:v>
                  </c:pt>
                </c:lvl>
                <c:lvl>
                  <c:pt idx="0">
                    <c:v>Activitatea autorităților centrale 
ale Republicii Moldova</c:v>
                  </c:pt>
                  <c:pt idx="3">
                    <c:v>Activitatea Bașkanului 
(Irina Vlah)</c:v>
                  </c:pt>
                  <c:pt idx="4">
                    <c:v>Activitatea Adunării Populare</c:v>
                  </c:pt>
                  <c:pt idx="5">
                    <c:v>Activitatea Președintelui raionului Taraclia</c:v>
                  </c:pt>
                  <c:pt idx="6">
                    <c:v>Activitatea consiliului raional</c:v>
                  </c:pt>
                  <c:pt idx="7">
                    <c:v>Activitatea autorităților locale 
din localitatea Dvs.</c:v>
                  </c:pt>
                </c:lvl>
              </c:multiLvlStrCache>
            </c:multiLvlStrRef>
          </c:cat>
          <c:val>
            <c:numRef>
              <c:f>'7-9'!$C$4:$L$4</c:f>
              <c:numCache>
                <c:formatCode>0.00%</c:formatCode>
                <c:ptCount val="10"/>
                <c:pt idx="0">
                  <c:v>0.01</c:v>
                </c:pt>
                <c:pt idx="1">
                  <c:v>1.4E-2</c:v>
                </c:pt>
                <c:pt idx="2">
                  <c:v>0</c:v>
                </c:pt>
                <c:pt idx="3">
                  <c:v>0.06</c:v>
                </c:pt>
                <c:pt idx="4">
                  <c:v>2.1999999999999999E-2</c:v>
                </c:pt>
                <c:pt idx="5">
                  <c:v>2.8000000000000001E-2</c:v>
                </c:pt>
                <c:pt idx="6">
                  <c:v>3.3000000000000002E-2</c:v>
                </c:pt>
                <c:pt idx="7">
                  <c:v>0.14799999999999999</c:v>
                </c:pt>
                <c:pt idx="8">
                  <c:v>0.15</c:v>
                </c:pt>
                <c:pt idx="9">
                  <c:v>0.14000000000000001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155-4FB7-A5D7-E30DCB640FC9}"/>
            </c:ext>
          </c:extLst>
        </c:ser>
        <c:ser>
          <c:idx val="1"/>
          <c:order val="1"/>
          <c:tx>
            <c:strRef>
              <c:f>'7-9'!$B$5</c:f>
              <c:strCache>
                <c:ptCount val="1"/>
                <c:pt idx="0">
                  <c:v>mai degrabă mulțumit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'7-9'!$C$2:$L$3</c:f>
              <c:multiLvlStrCache>
                <c:ptCount val="10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Găgăuzia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Taraclia</c:v>
                  </c:pt>
                  <c:pt idx="7">
                    <c:v>Total</c:v>
                  </c:pt>
                  <c:pt idx="8">
                    <c:v>Găgăuzia</c:v>
                  </c:pt>
                  <c:pt idx="9">
                    <c:v>Taraclia</c:v>
                  </c:pt>
                </c:lvl>
                <c:lvl>
                  <c:pt idx="0">
                    <c:v>Activitatea autorităților centrale 
ale Republicii Moldova</c:v>
                  </c:pt>
                  <c:pt idx="3">
                    <c:v>Activitatea Bașkanului 
(Irina Vlah)</c:v>
                  </c:pt>
                  <c:pt idx="4">
                    <c:v>Activitatea Adunării Populare</c:v>
                  </c:pt>
                  <c:pt idx="5">
                    <c:v>Activitatea Președintelui raionului Taraclia</c:v>
                  </c:pt>
                  <c:pt idx="6">
                    <c:v>Activitatea consiliului raional</c:v>
                  </c:pt>
                  <c:pt idx="7">
                    <c:v>Activitatea autorităților locale 
din localitatea Dvs.</c:v>
                  </c:pt>
                </c:lvl>
              </c:multiLvlStrCache>
            </c:multiLvlStrRef>
          </c:cat>
          <c:val>
            <c:numRef>
              <c:f>'7-9'!$C$5:$L$5</c:f>
              <c:numCache>
                <c:formatCode>0.00%</c:formatCode>
                <c:ptCount val="10"/>
                <c:pt idx="0">
                  <c:v>9.5000000000000001E-2</c:v>
                </c:pt>
                <c:pt idx="1">
                  <c:v>8.3000000000000004E-2</c:v>
                </c:pt>
                <c:pt idx="2">
                  <c:v>0.13200000000000001</c:v>
                </c:pt>
                <c:pt idx="3">
                  <c:v>0.32900000000000001</c:v>
                </c:pt>
                <c:pt idx="4">
                  <c:v>0.23799999999999999</c:v>
                </c:pt>
                <c:pt idx="5">
                  <c:v>0.44900000000000001</c:v>
                </c:pt>
                <c:pt idx="6">
                  <c:v>0.45400000000000001</c:v>
                </c:pt>
                <c:pt idx="7">
                  <c:v>0.47699999999999998</c:v>
                </c:pt>
                <c:pt idx="8">
                  <c:v>0.43</c:v>
                </c:pt>
                <c:pt idx="9">
                  <c:v>0.61399999999999999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155-4FB7-A5D7-E30DCB640FC9}"/>
            </c:ext>
          </c:extLst>
        </c:ser>
        <c:ser>
          <c:idx val="2"/>
          <c:order val="2"/>
          <c:tx>
            <c:strRef>
              <c:f>'7-9'!$B$6</c:f>
              <c:strCache>
                <c:ptCount val="1"/>
                <c:pt idx="0">
                  <c:v>mai degrabă nemulțumit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multiLvlStrRef>
              <c:f>'7-9'!$C$2:$L$3</c:f>
              <c:multiLvlStrCache>
                <c:ptCount val="10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Găgăuzia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Taraclia</c:v>
                  </c:pt>
                  <c:pt idx="7">
                    <c:v>Total</c:v>
                  </c:pt>
                  <c:pt idx="8">
                    <c:v>Găgăuzia</c:v>
                  </c:pt>
                  <c:pt idx="9">
                    <c:v>Taraclia</c:v>
                  </c:pt>
                </c:lvl>
                <c:lvl>
                  <c:pt idx="0">
                    <c:v>Activitatea autorităților centrale 
ale Republicii Moldova</c:v>
                  </c:pt>
                  <c:pt idx="3">
                    <c:v>Activitatea Bașkanului 
(Irina Vlah)</c:v>
                  </c:pt>
                  <c:pt idx="4">
                    <c:v>Activitatea Adunării Populare</c:v>
                  </c:pt>
                  <c:pt idx="5">
                    <c:v>Activitatea Președintelui raionului Taraclia</c:v>
                  </c:pt>
                  <c:pt idx="6">
                    <c:v>Activitatea consiliului raional</c:v>
                  </c:pt>
                  <c:pt idx="7">
                    <c:v>Activitatea autorităților locale 
din localitatea Dvs.</c:v>
                  </c:pt>
                </c:lvl>
              </c:multiLvlStrCache>
            </c:multiLvlStrRef>
          </c:cat>
          <c:val>
            <c:numRef>
              <c:f>'7-9'!$C$6:$L$6</c:f>
              <c:numCache>
                <c:formatCode>0.00%</c:formatCode>
                <c:ptCount val="10"/>
                <c:pt idx="0">
                  <c:v>0.192</c:v>
                </c:pt>
                <c:pt idx="1">
                  <c:v>0.19900000000000001</c:v>
                </c:pt>
                <c:pt idx="2">
                  <c:v>0.17299999999999999</c:v>
                </c:pt>
                <c:pt idx="3">
                  <c:v>0.20100000000000001</c:v>
                </c:pt>
                <c:pt idx="4">
                  <c:v>0.19</c:v>
                </c:pt>
                <c:pt idx="5">
                  <c:v>0.104</c:v>
                </c:pt>
                <c:pt idx="6">
                  <c:v>7.8E-2</c:v>
                </c:pt>
                <c:pt idx="7">
                  <c:v>0.111</c:v>
                </c:pt>
                <c:pt idx="8">
                  <c:v>0.122</c:v>
                </c:pt>
                <c:pt idx="9">
                  <c:v>0.08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155-4FB7-A5D7-E30DCB640FC9}"/>
            </c:ext>
          </c:extLst>
        </c:ser>
        <c:ser>
          <c:idx val="3"/>
          <c:order val="3"/>
          <c:tx>
            <c:strRef>
              <c:f>'7-9'!$B$7</c:f>
              <c:strCache>
                <c:ptCount val="1"/>
                <c:pt idx="0">
                  <c:v>deloc mulțumit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'7-9'!$C$2:$L$3</c:f>
              <c:multiLvlStrCache>
                <c:ptCount val="10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Găgăuzia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Taraclia</c:v>
                  </c:pt>
                  <c:pt idx="7">
                    <c:v>Total</c:v>
                  </c:pt>
                  <c:pt idx="8">
                    <c:v>Găgăuzia</c:v>
                  </c:pt>
                  <c:pt idx="9">
                    <c:v>Taraclia</c:v>
                  </c:pt>
                </c:lvl>
                <c:lvl>
                  <c:pt idx="0">
                    <c:v>Activitatea autorităților centrale 
ale Republicii Moldova</c:v>
                  </c:pt>
                  <c:pt idx="3">
                    <c:v>Activitatea Bașkanului 
(Irina Vlah)</c:v>
                  </c:pt>
                  <c:pt idx="4">
                    <c:v>Activitatea Adunării Populare</c:v>
                  </c:pt>
                  <c:pt idx="5">
                    <c:v>Activitatea Președintelui raionului Taraclia</c:v>
                  </c:pt>
                  <c:pt idx="6">
                    <c:v>Activitatea consiliului raional</c:v>
                  </c:pt>
                  <c:pt idx="7">
                    <c:v>Activitatea autorităților locale 
din localitatea Dvs.</c:v>
                  </c:pt>
                </c:lvl>
              </c:multiLvlStrCache>
            </c:multiLvlStrRef>
          </c:cat>
          <c:val>
            <c:numRef>
              <c:f>'7-9'!$C$7:$L$7</c:f>
              <c:numCache>
                <c:formatCode>0.00%</c:formatCode>
                <c:ptCount val="10"/>
                <c:pt idx="0">
                  <c:v>0.64</c:v>
                </c:pt>
                <c:pt idx="1">
                  <c:v>0.63100000000000001</c:v>
                </c:pt>
                <c:pt idx="2">
                  <c:v>0.66800000000000004</c:v>
                </c:pt>
                <c:pt idx="3">
                  <c:v>0.34899999999999998</c:v>
                </c:pt>
                <c:pt idx="4">
                  <c:v>0.36399999999999999</c:v>
                </c:pt>
                <c:pt idx="5">
                  <c:v>0.27400000000000002</c:v>
                </c:pt>
                <c:pt idx="6">
                  <c:v>0.26100000000000001</c:v>
                </c:pt>
                <c:pt idx="7">
                  <c:v>0.224</c:v>
                </c:pt>
                <c:pt idx="8">
                  <c:v>0.26</c:v>
                </c:pt>
                <c:pt idx="9">
                  <c:v>0.11899999999999999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8155-4FB7-A5D7-E30DCB640FC9}"/>
            </c:ext>
          </c:extLst>
        </c:ser>
        <c:ser>
          <c:idx val="4"/>
          <c:order val="4"/>
          <c:tx>
            <c:strRef>
              <c:f>'7-9'!$B$8</c:f>
              <c:strCache>
                <c:ptCount val="1"/>
                <c:pt idx="0">
                  <c:v>NȘ/NR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multiLvlStrRef>
              <c:f>'7-9'!$C$2:$L$3</c:f>
              <c:multiLvlStrCache>
                <c:ptCount val="10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Găgăuzia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Taraclia</c:v>
                  </c:pt>
                  <c:pt idx="7">
                    <c:v>Total</c:v>
                  </c:pt>
                  <c:pt idx="8">
                    <c:v>Găgăuzia</c:v>
                  </c:pt>
                  <c:pt idx="9">
                    <c:v>Taraclia</c:v>
                  </c:pt>
                </c:lvl>
                <c:lvl>
                  <c:pt idx="0">
                    <c:v>Activitatea autorităților centrale 
ale Republicii Moldova</c:v>
                  </c:pt>
                  <c:pt idx="3">
                    <c:v>Activitatea Bașkanului 
(Irina Vlah)</c:v>
                  </c:pt>
                  <c:pt idx="4">
                    <c:v>Activitatea Adunării Populare</c:v>
                  </c:pt>
                  <c:pt idx="5">
                    <c:v>Activitatea Președintelui raionului Taraclia</c:v>
                  </c:pt>
                  <c:pt idx="6">
                    <c:v>Activitatea consiliului raional</c:v>
                  </c:pt>
                  <c:pt idx="7">
                    <c:v>Activitatea autorităților locale 
din localitatea Dvs.</c:v>
                  </c:pt>
                </c:lvl>
              </c:multiLvlStrCache>
            </c:multiLvlStrRef>
          </c:cat>
          <c:val>
            <c:numRef>
              <c:f>'7-9'!$C$8:$L$8</c:f>
              <c:numCache>
                <c:formatCode>0.00%</c:formatCode>
                <c:ptCount val="10"/>
                <c:pt idx="0">
                  <c:v>6.2E-2</c:v>
                </c:pt>
                <c:pt idx="1">
                  <c:v>7.3999999999999996E-2</c:v>
                </c:pt>
                <c:pt idx="2">
                  <c:v>2.8000000000000001E-2</c:v>
                </c:pt>
                <c:pt idx="3">
                  <c:v>6.0999999999999999E-2</c:v>
                </c:pt>
                <c:pt idx="4">
                  <c:v>0.187</c:v>
                </c:pt>
                <c:pt idx="5">
                  <c:v>0.14599999999999999</c:v>
                </c:pt>
                <c:pt idx="6">
                  <c:v>0.17399999999999999</c:v>
                </c:pt>
                <c:pt idx="7">
                  <c:v>0.04</c:v>
                </c:pt>
                <c:pt idx="8">
                  <c:v>3.6999999999999998E-2</c:v>
                </c:pt>
                <c:pt idx="9">
                  <c:v>4.7E-2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155-4FB7-A5D7-E30DCB640FC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64015536"/>
        <c:axId val="564016192"/>
      </c:barChart>
      <c:catAx>
        <c:axId val="564015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64016192"/>
        <c:crosses val="autoZero"/>
        <c:auto val="1"/>
        <c:lblAlgn val="ctr"/>
        <c:lblOffset val="100"/>
        <c:noMultiLvlLbl val="0"/>
      </c:catAx>
      <c:valAx>
        <c:axId val="56401619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564015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1792313730885492E-3"/>
          <c:y val="0.92970353220734059"/>
          <c:w val="0.99764142701437508"/>
          <c:h val="7.02964677926593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'82-83'!$B$3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'82-83'!$C$2:$P$2</c:f>
              <c:strCache>
                <c:ptCount val="14"/>
                <c:pt idx="0">
                  <c:v>NȘ/NR</c:v>
                </c:pt>
                <c:pt idx="1">
                  <c:v>Nici un partid</c:v>
                </c:pt>
                <c:pt idx="2">
                  <c:v>Alt partid</c:v>
                </c:pt>
                <c:pt idx="3">
                  <c:v>Partidul Liberal</c:v>
                </c:pt>
                <c:pt idx="4">
                  <c:v>Partidul Unității Naționale</c:v>
                </c:pt>
                <c:pt idx="5">
                  <c:v>Partidul Regiunilor din Moldova</c:v>
                </c:pt>
                <c:pt idx="6">
                  <c:v>Platforma Demnitate și Adevăr</c:v>
                </c:pt>
                <c:pt idx="7">
                  <c:v>Partidul Democrat din Moldova</c:v>
                </c:pt>
                <c:pt idx="8">
                  <c:v>Partidul ”Congresul Civic”</c:v>
                </c:pt>
                <c:pt idx="9">
                  <c:v>Partidul Nostru</c:v>
                </c:pt>
                <c:pt idx="10">
                  <c:v>Partidul Acțiune și Solidaritate</c:v>
                </c:pt>
                <c:pt idx="11">
                  <c:v>Partidul Comuniștilor din Republica Moldova</c:v>
                </c:pt>
                <c:pt idx="12">
                  <c:v>Patidul ”Șor”</c:v>
                </c:pt>
                <c:pt idx="13">
                  <c:v>Partidul Socialiștilor din Republica Moldova</c:v>
                </c:pt>
              </c:strCache>
            </c:strRef>
          </c:cat>
          <c:val>
            <c:numRef>
              <c:f>'82-83'!$C$3:$P$3</c:f>
              <c:numCache>
                <c:formatCode>0.00%</c:formatCode>
                <c:ptCount val="14"/>
                <c:pt idx="0">
                  <c:v>0.17100000000000001</c:v>
                </c:pt>
                <c:pt idx="1">
                  <c:v>0.222</c:v>
                </c:pt>
                <c:pt idx="2">
                  <c:v>1E-3</c:v>
                </c:pt>
                <c:pt idx="3">
                  <c:v>0</c:v>
                </c:pt>
                <c:pt idx="4">
                  <c:v>0</c:v>
                </c:pt>
                <c:pt idx="5">
                  <c:v>3.0000000000000001E-3</c:v>
                </c:pt>
                <c:pt idx="6">
                  <c:v>2E-3</c:v>
                </c:pt>
                <c:pt idx="7">
                  <c:v>5.0000000000000001E-3</c:v>
                </c:pt>
                <c:pt idx="8">
                  <c:v>5.0000000000000001E-3</c:v>
                </c:pt>
                <c:pt idx="9">
                  <c:v>1.2E-2</c:v>
                </c:pt>
                <c:pt idx="10">
                  <c:v>2.3E-2</c:v>
                </c:pt>
                <c:pt idx="11">
                  <c:v>4.8000000000000001E-2</c:v>
                </c:pt>
                <c:pt idx="12">
                  <c:v>7.6999999999999999E-2</c:v>
                </c:pt>
                <c:pt idx="13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86E-4411-A72E-F7ACC5F2B16F}"/>
            </c:ext>
          </c:extLst>
        </c:ser>
        <c:ser>
          <c:idx val="1"/>
          <c:order val="1"/>
          <c:tx>
            <c:strRef>
              <c:f>'82-83'!$B$4</c:f>
              <c:strCache>
                <c:ptCount val="1"/>
                <c:pt idx="0">
                  <c:v>Găgăuzia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86E-4411-A72E-F7ACC5F2B16F}"/>
                </c:ext>
              </c:extLst>
            </c:dLbl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86E-4411-A72E-F7ACC5F2B1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'82-83'!$C$2:$P$2</c:f>
              <c:strCache>
                <c:ptCount val="14"/>
                <c:pt idx="0">
                  <c:v>NȘ/NR</c:v>
                </c:pt>
                <c:pt idx="1">
                  <c:v>Nici un partid</c:v>
                </c:pt>
                <c:pt idx="2">
                  <c:v>Alt partid</c:v>
                </c:pt>
                <c:pt idx="3">
                  <c:v>Partidul Liberal</c:v>
                </c:pt>
                <c:pt idx="4">
                  <c:v>Partidul Unității Naționale</c:v>
                </c:pt>
                <c:pt idx="5">
                  <c:v>Partidul Regiunilor din Moldova</c:v>
                </c:pt>
                <c:pt idx="6">
                  <c:v>Platforma Demnitate și Adevăr</c:v>
                </c:pt>
                <c:pt idx="7">
                  <c:v>Partidul Democrat din Moldova</c:v>
                </c:pt>
                <c:pt idx="8">
                  <c:v>Partidul ”Congresul Civic”</c:v>
                </c:pt>
                <c:pt idx="9">
                  <c:v>Partidul Nostru</c:v>
                </c:pt>
                <c:pt idx="10">
                  <c:v>Partidul Acțiune și Solidaritate</c:v>
                </c:pt>
                <c:pt idx="11">
                  <c:v>Partidul Comuniștilor din Republica Moldova</c:v>
                </c:pt>
                <c:pt idx="12">
                  <c:v>Patidul ”Șor”</c:v>
                </c:pt>
                <c:pt idx="13">
                  <c:v>Partidul Socialiștilor din Republica Moldova</c:v>
                </c:pt>
              </c:strCache>
            </c:strRef>
          </c:cat>
          <c:val>
            <c:numRef>
              <c:f>'82-83'!$C$4:$P$4</c:f>
              <c:numCache>
                <c:formatCode>0.00%</c:formatCode>
                <c:ptCount val="14"/>
                <c:pt idx="0">
                  <c:v>0.156</c:v>
                </c:pt>
                <c:pt idx="1">
                  <c:v>0.23300000000000001</c:v>
                </c:pt>
                <c:pt idx="2">
                  <c:v>2E-3</c:v>
                </c:pt>
                <c:pt idx="3">
                  <c:v>0</c:v>
                </c:pt>
                <c:pt idx="4">
                  <c:v>0</c:v>
                </c:pt>
                <c:pt idx="5">
                  <c:v>4.0000000000000001E-3</c:v>
                </c:pt>
                <c:pt idx="6">
                  <c:v>3.0000000000000001E-3</c:v>
                </c:pt>
                <c:pt idx="7">
                  <c:v>6.0000000000000001E-3</c:v>
                </c:pt>
                <c:pt idx="8">
                  <c:v>5.0000000000000001E-3</c:v>
                </c:pt>
                <c:pt idx="9">
                  <c:v>1.6E-2</c:v>
                </c:pt>
                <c:pt idx="10">
                  <c:v>2.4E-2</c:v>
                </c:pt>
                <c:pt idx="11">
                  <c:v>4.9000000000000002E-2</c:v>
                </c:pt>
                <c:pt idx="12">
                  <c:v>1.7000000000000001E-2</c:v>
                </c:pt>
                <c:pt idx="13">
                  <c:v>0.48699999999999999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86E-4411-A72E-F7ACC5F2B16F}"/>
            </c:ext>
          </c:extLst>
        </c:ser>
        <c:ser>
          <c:idx val="2"/>
          <c:order val="2"/>
          <c:tx>
            <c:strRef>
              <c:f>'82-83'!$B$5</c:f>
              <c:strCache>
                <c:ptCount val="1"/>
                <c:pt idx="0">
                  <c:v>Taraclia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86E-4411-A72E-F7ACC5F2B16F}"/>
                </c:ext>
              </c:extLst>
            </c:dLbl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6E-4411-A72E-F7ACC5F2B1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'82-83'!$C$2:$P$2</c:f>
              <c:strCache>
                <c:ptCount val="14"/>
                <c:pt idx="0">
                  <c:v>NȘ/NR</c:v>
                </c:pt>
                <c:pt idx="1">
                  <c:v>Nici un partid</c:v>
                </c:pt>
                <c:pt idx="2">
                  <c:v>Alt partid</c:v>
                </c:pt>
                <c:pt idx="3">
                  <c:v>Partidul Liberal</c:v>
                </c:pt>
                <c:pt idx="4">
                  <c:v>Partidul Unității Naționale</c:v>
                </c:pt>
                <c:pt idx="5">
                  <c:v>Partidul Regiunilor din Moldova</c:v>
                </c:pt>
                <c:pt idx="6">
                  <c:v>Platforma Demnitate și Adevăr</c:v>
                </c:pt>
                <c:pt idx="7">
                  <c:v>Partidul Democrat din Moldova</c:v>
                </c:pt>
                <c:pt idx="8">
                  <c:v>Partidul ”Congresul Civic”</c:v>
                </c:pt>
                <c:pt idx="9">
                  <c:v>Partidul Nostru</c:v>
                </c:pt>
                <c:pt idx="10">
                  <c:v>Partidul Acțiune și Solidaritate</c:v>
                </c:pt>
                <c:pt idx="11">
                  <c:v>Partidul Comuniștilor din Republica Moldova</c:v>
                </c:pt>
                <c:pt idx="12">
                  <c:v>Patidul ”Șor”</c:v>
                </c:pt>
                <c:pt idx="13">
                  <c:v>Partidul Socialiștilor din Republica Moldova</c:v>
                </c:pt>
              </c:strCache>
            </c:strRef>
          </c:cat>
          <c:val>
            <c:numRef>
              <c:f>'82-83'!$C$5:$P$5</c:f>
              <c:numCache>
                <c:formatCode>0.00%</c:formatCode>
                <c:ptCount val="14"/>
                <c:pt idx="0">
                  <c:v>0.216</c:v>
                </c:pt>
                <c:pt idx="1">
                  <c:v>0.192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7.0000000000000001E-3</c:v>
                </c:pt>
                <c:pt idx="9">
                  <c:v>0</c:v>
                </c:pt>
                <c:pt idx="10">
                  <c:v>2.1999999999999999E-2</c:v>
                </c:pt>
                <c:pt idx="11">
                  <c:v>4.8000000000000001E-2</c:v>
                </c:pt>
                <c:pt idx="12">
                  <c:v>0.253</c:v>
                </c:pt>
                <c:pt idx="13">
                  <c:v>0.26200000000000001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86E-4411-A72E-F7ACC5F2B16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8"/>
        <c:axId val="534718880"/>
        <c:axId val="534712976"/>
      </c:barChart>
      <c:catAx>
        <c:axId val="534718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712976"/>
        <c:crosses val="autoZero"/>
        <c:auto val="1"/>
        <c:lblAlgn val="ctr"/>
        <c:lblOffset val="100"/>
        <c:noMultiLvlLbl val="0"/>
      </c:catAx>
      <c:valAx>
        <c:axId val="53471297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34718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7858924268424801"/>
          <c:y val="0.23326423635464918"/>
          <c:w val="0.21367198810301338"/>
          <c:h val="0.5508400069552849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'84'!$B$3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0"/>
                  <c:y val="7.975097600751518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DBD-4B79-BDE7-F9D9E3D6E43C}"/>
                </c:ext>
              </c:extLst>
            </c:dLbl>
            <c:dLbl>
              <c:idx val="10"/>
              <c:layout>
                <c:manualLayout>
                  <c:x val="0"/>
                  <c:y val="1.06334634676687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DBD-4B79-BDE7-F9D9E3D6E4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'84'!$C$2:$M$2</c:f>
              <c:strCache>
                <c:ptCount val="11"/>
                <c:pt idx="0">
                  <c:v>NȘ/NR</c:v>
                </c:pt>
                <c:pt idx="1">
                  <c:v>Nu am încredere în nimeni</c:v>
                </c:pt>
                <c:pt idx="2">
                  <c:v>Altcineva</c:v>
                </c:pt>
                <c:pt idx="3">
                  <c:v>Renato Usatîi</c:v>
                </c:pt>
                <c:pt idx="4">
                  <c:v>Irina Vlah</c:v>
                </c:pt>
                <c:pt idx="5">
                  <c:v>Ion Chicu</c:v>
                </c:pt>
                <c:pt idx="6">
                  <c:v>Altcineva de la PSRM</c:v>
                </c:pt>
                <c:pt idx="7">
                  <c:v>Vladimir Voronin</c:v>
                </c:pt>
                <c:pt idx="8">
                  <c:v>Ilan Șor</c:v>
                </c:pt>
                <c:pt idx="9">
                  <c:v>Maia Sandu</c:v>
                </c:pt>
                <c:pt idx="10">
                  <c:v>Igor Dodon</c:v>
                </c:pt>
              </c:strCache>
            </c:strRef>
          </c:cat>
          <c:val>
            <c:numRef>
              <c:f>'84'!$C$3:$M$3</c:f>
              <c:numCache>
                <c:formatCode>0.00%</c:formatCode>
                <c:ptCount val="11"/>
                <c:pt idx="0">
                  <c:v>0.13</c:v>
                </c:pt>
                <c:pt idx="1">
                  <c:v>0.45200000000000001</c:v>
                </c:pt>
                <c:pt idx="2">
                  <c:v>5.0000000000000001E-3</c:v>
                </c:pt>
                <c:pt idx="3">
                  <c:v>3.0000000000000001E-3</c:v>
                </c:pt>
                <c:pt idx="4">
                  <c:v>3.0000000000000001E-3</c:v>
                </c:pt>
                <c:pt idx="5">
                  <c:v>5.0000000000000001E-3</c:v>
                </c:pt>
                <c:pt idx="6">
                  <c:v>0.01</c:v>
                </c:pt>
                <c:pt idx="7">
                  <c:v>1.9E-2</c:v>
                </c:pt>
                <c:pt idx="8">
                  <c:v>0.03</c:v>
                </c:pt>
                <c:pt idx="9">
                  <c:v>3.7999999999999999E-2</c:v>
                </c:pt>
                <c:pt idx="10">
                  <c:v>0.30399999999999999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BD-4B79-BDE7-F9D9E3D6E43C}"/>
            </c:ext>
          </c:extLst>
        </c:ser>
        <c:ser>
          <c:idx val="1"/>
          <c:order val="1"/>
          <c:tx>
            <c:strRef>
              <c:f>'84'!$B$4</c:f>
              <c:strCache>
                <c:ptCount val="1"/>
                <c:pt idx="0">
                  <c:v>Găgăuzia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9DBD-4B79-BDE7-F9D9E3D6E43C}"/>
                </c:ext>
              </c:extLst>
            </c:dLbl>
            <c:dLbl>
              <c:idx val="9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DBD-4B79-BDE7-F9D9E3D6E43C}"/>
                </c:ext>
              </c:extLst>
            </c:dLbl>
            <c:dLbl>
              <c:idx val="1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DBD-4B79-BDE7-F9D9E3D6E4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'84'!$C$2:$M$2</c:f>
              <c:strCache>
                <c:ptCount val="11"/>
                <c:pt idx="0">
                  <c:v>NȘ/NR</c:v>
                </c:pt>
                <c:pt idx="1">
                  <c:v>Nu am încredere în nimeni</c:v>
                </c:pt>
                <c:pt idx="2">
                  <c:v>Altcineva</c:v>
                </c:pt>
                <c:pt idx="3">
                  <c:v>Renato Usatîi</c:v>
                </c:pt>
                <c:pt idx="4">
                  <c:v>Irina Vlah</c:v>
                </c:pt>
                <c:pt idx="5">
                  <c:v>Ion Chicu</c:v>
                </c:pt>
                <c:pt idx="6">
                  <c:v>Altcineva de la PSRM</c:v>
                </c:pt>
                <c:pt idx="7">
                  <c:v>Vladimir Voronin</c:v>
                </c:pt>
                <c:pt idx="8">
                  <c:v>Ilan Șor</c:v>
                </c:pt>
                <c:pt idx="9">
                  <c:v>Maia Sandu</c:v>
                </c:pt>
                <c:pt idx="10">
                  <c:v>Igor Dodon</c:v>
                </c:pt>
              </c:strCache>
            </c:strRef>
          </c:cat>
          <c:val>
            <c:numRef>
              <c:f>'84'!$C$4:$M$4</c:f>
              <c:numCache>
                <c:formatCode>0.00%</c:formatCode>
                <c:ptCount val="11"/>
                <c:pt idx="0">
                  <c:v>0.127</c:v>
                </c:pt>
                <c:pt idx="1">
                  <c:v>0.45100000000000001</c:v>
                </c:pt>
                <c:pt idx="2">
                  <c:v>3.0000000000000001E-3</c:v>
                </c:pt>
                <c:pt idx="3">
                  <c:v>4.0000000000000001E-3</c:v>
                </c:pt>
                <c:pt idx="4">
                  <c:v>4.0000000000000001E-3</c:v>
                </c:pt>
                <c:pt idx="5">
                  <c:v>6.0000000000000001E-3</c:v>
                </c:pt>
                <c:pt idx="6">
                  <c:v>1.4E-2</c:v>
                </c:pt>
                <c:pt idx="7">
                  <c:v>0.02</c:v>
                </c:pt>
                <c:pt idx="8">
                  <c:v>1.7000000000000001E-2</c:v>
                </c:pt>
                <c:pt idx="9">
                  <c:v>4.1000000000000002E-2</c:v>
                </c:pt>
                <c:pt idx="10">
                  <c:v>0.313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BD-4B79-BDE7-F9D9E3D6E43C}"/>
            </c:ext>
          </c:extLst>
        </c:ser>
        <c:ser>
          <c:idx val="2"/>
          <c:order val="2"/>
          <c:tx>
            <c:strRef>
              <c:f>'84'!$B$5</c:f>
              <c:strCache>
                <c:ptCount val="1"/>
                <c:pt idx="0">
                  <c:v>Taraclia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8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DBD-4B79-BDE7-F9D9E3D6E43C}"/>
                </c:ext>
              </c:extLst>
            </c:dLbl>
            <c:dLbl>
              <c:idx val="9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DBD-4B79-BDE7-F9D9E3D6E43C}"/>
                </c:ext>
              </c:extLst>
            </c:dLbl>
            <c:dLbl>
              <c:idx val="1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DBD-4B79-BDE7-F9D9E3D6E43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'84'!$C$2:$M$2</c:f>
              <c:strCache>
                <c:ptCount val="11"/>
                <c:pt idx="0">
                  <c:v>NȘ/NR</c:v>
                </c:pt>
                <c:pt idx="1">
                  <c:v>Nu am încredere în nimeni</c:v>
                </c:pt>
                <c:pt idx="2">
                  <c:v>Altcineva</c:v>
                </c:pt>
                <c:pt idx="3">
                  <c:v>Renato Usatîi</c:v>
                </c:pt>
                <c:pt idx="4">
                  <c:v>Irina Vlah</c:v>
                </c:pt>
                <c:pt idx="5">
                  <c:v>Ion Chicu</c:v>
                </c:pt>
                <c:pt idx="6">
                  <c:v>Altcineva de la PSRM</c:v>
                </c:pt>
                <c:pt idx="7">
                  <c:v>Vladimir Voronin</c:v>
                </c:pt>
                <c:pt idx="8">
                  <c:v>Ilan Șor</c:v>
                </c:pt>
                <c:pt idx="9">
                  <c:v>Maia Sandu</c:v>
                </c:pt>
                <c:pt idx="10">
                  <c:v>Igor Dodon</c:v>
                </c:pt>
              </c:strCache>
            </c:strRef>
          </c:cat>
          <c:val>
            <c:numRef>
              <c:f>'84'!$C$5:$M$5</c:f>
              <c:numCache>
                <c:formatCode>0.00%</c:formatCode>
                <c:ptCount val="11"/>
                <c:pt idx="0">
                  <c:v>0.13700000000000001</c:v>
                </c:pt>
                <c:pt idx="1">
                  <c:v>0.45800000000000002</c:v>
                </c:pt>
                <c:pt idx="2">
                  <c:v>1.0999999999999999E-2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1.9E-2</c:v>
                </c:pt>
                <c:pt idx="8">
                  <c:v>6.8000000000000005E-2</c:v>
                </c:pt>
                <c:pt idx="9">
                  <c:v>2.9000000000000001E-2</c:v>
                </c:pt>
                <c:pt idx="10">
                  <c:v>0.27800000000000002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BD-4B79-BDE7-F9D9E3D6E43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9"/>
        <c:axId val="652308424"/>
        <c:axId val="652303504"/>
      </c:barChart>
      <c:catAx>
        <c:axId val="6523084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2303504"/>
        <c:crosses val="autoZero"/>
        <c:auto val="1"/>
        <c:lblAlgn val="ctr"/>
        <c:lblOffset val="100"/>
        <c:noMultiLvlLbl val="0"/>
      </c:catAx>
      <c:valAx>
        <c:axId val="652303504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652308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'85-86'!$B$3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0F6-4706-9C94-F930D62B245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0F6-4706-9C94-F930D62B245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0F6-4706-9C94-F930D62B245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0F6-4706-9C94-F930D62B245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0F6-4706-9C94-F930D62B245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0F6-4706-9C94-F930D62B2450}"/>
                </c:ext>
              </c:extLst>
            </c:dLbl>
            <c:dLbl>
              <c:idx val="9"/>
              <c:layout>
                <c:manualLayout>
                  <c:x val="-1.2970168612191722E-3"/>
                  <c:y val="6.802721088435332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0F6-4706-9C94-F930D62B2450}"/>
                </c:ext>
              </c:extLst>
            </c:dLbl>
            <c:dLbl>
              <c:idx val="12"/>
              <c:layout>
                <c:manualLayout>
                  <c:x val="-4.7556735531903473E-17"/>
                  <c:y val="4.5351473922902496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0F6-4706-9C94-F930D62B24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'85-86'!$C$2:$O$2</c:f>
              <c:strCache>
                <c:ptCount val="13"/>
                <c:pt idx="0">
                  <c:v>NȘ/NR</c:v>
                </c:pt>
                <c:pt idx="1">
                  <c:v>Nu am încredere în nimeni</c:v>
                </c:pt>
                <c:pt idx="2">
                  <c:v>Altul</c:v>
                </c:pt>
                <c:pt idx="3">
                  <c:v>Aleksandr Suhodoliskii</c:v>
                </c:pt>
                <c:pt idx="4">
                  <c:v>Serghei Anastasov</c:v>
                </c:pt>
                <c:pt idx="5">
                  <c:v>Aleksandr Tarnavskii</c:v>
                </c:pt>
                <c:pt idx="6">
                  <c:v>Nicolai Dudoglo</c:v>
                </c:pt>
                <c:pt idx="7">
                  <c:v>Altul de la PSRM sau PCRM</c:v>
                </c:pt>
                <c:pt idx="8">
                  <c:v>Mihail Formuzal</c:v>
                </c:pt>
                <c:pt idx="9">
                  <c:v>Serghei Cimpoeș</c:v>
                </c:pt>
                <c:pt idx="10">
                  <c:v>Ivan Pîslari</c:v>
                </c:pt>
                <c:pt idx="11">
                  <c:v>Veaceslav Lupov</c:v>
                </c:pt>
                <c:pt idx="12">
                  <c:v>Irina Vlah</c:v>
                </c:pt>
              </c:strCache>
            </c:strRef>
          </c:cat>
          <c:val>
            <c:numRef>
              <c:f>'85-86'!$C$3:$O$3</c:f>
              <c:numCache>
                <c:formatCode>0.00%</c:formatCode>
                <c:ptCount val="13"/>
                <c:pt idx="0">
                  <c:v>0.214</c:v>
                </c:pt>
                <c:pt idx="1">
                  <c:v>0.44600000000000001</c:v>
                </c:pt>
                <c:pt idx="2">
                  <c:v>4.4999999999999998E-2</c:v>
                </c:pt>
                <c:pt idx="3">
                  <c:v>5.0000000000000001E-3</c:v>
                </c:pt>
                <c:pt idx="4">
                  <c:v>6.0000000000000001E-3</c:v>
                </c:pt>
                <c:pt idx="5">
                  <c:v>6.0000000000000001E-3</c:v>
                </c:pt>
                <c:pt idx="6">
                  <c:v>7.0000000000000001E-3</c:v>
                </c:pt>
                <c:pt idx="7">
                  <c:v>8.9999999999999993E-3</c:v>
                </c:pt>
                <c:pt idx="8">
                  <c:v>1.2999999999999999E-2</c:v>
                </c:pt>
                <c:pt idx="9">
                  <c:v>1.6E-2</c:v>
                </c:pt>
                <c:pt idx="10">
                  <c:v>2.4E-2</c:v>
                </c:pt>
                <c:pt idx="11">
                  <c:v>4.5999999999999999E-2</c:v>
                </c:pt>
                <c:pt idx="12">
                  <c:v>0.16300000000000001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0F6-4706-9C94-F930D62B2450}"/>
            </c:ext>
          </c:extLst>
        </c:ser>
        <c:ser>
          <c:idx val="1"/>
          <c:order val="1"/>
          <c:tx>
            <c:strRef>
              <c:f>'85-86'!$B$4</c:f>
              <c:strCache>
                <c:ptCount val="1"/>
                <c:pt idx="0">
                  <c:v>Găgăuzia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8"/>
              <c:layout>
                <c:manualLayout>
                  <c:x val="0"/>
                  <c:y val="-6.802721088435373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0F6-4706-9C94-F930D62B2450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0F6-4706-9C94-F930D62B2450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0F6-4706-9C94-F930D62B24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'85-86'!$C$2:$O$2</c:f>
              <c:strCache>
                <c:ptCount val="13"/>
                <c:pt idx="0">
                  <c:v>NȘ/NR</c:v>
                </c:pt>
                <c:pt idx="1">
                  <c:v>Nu am încredere în nimeni</c:v>
                </c:pt>
                <c:pt idx="2">
                  <c:v>Altul</c:v>
                </c:pt>
                <c:pt idx="3">
                  <c:v>Aleksandr Suhodoliskii</c:v>
                </c:pt>
                <c:pt idx="4">
                  <c:v>Serghei Anastasov</c:v>
                </c:pt>
                <c:pt idx="5">
                  <c:v>Aleksandr Tarnavskii</c:v>
                </c:pt>
                <c:pt idx="6">
                  <c:v>Nicolai Dudoglo</c:v>
                </c:pt>
                <c:pt idx="7">
                  <c:v>Altul de la PSRM sau PCRM</c:v>
                </c:pt>
                <c:pt idx="8">
                  <c:v>Mihail Formuzal</c:v>
                </c:pt>
                <c:pt idx="9">
                  <c:v>Serghei Cimpoeș</c:v>
                </c:pt>
                <c:pt idx="10">
                  <c:v>Ivan Pîslari</c:v>
                </c:pt>
                <c:pt idx="11">
                  <c:v>Veaceslav Lupov</c:v>
                </c:pt>
                <c:pt idx="12">
                  <c:v>Irina Vlah</c:v>
                </c:pt>
              </c:strCache>
            </c:strRef>
          </c:cat>
          <c:val>
            <c:numRef>
              <c:f>'85-86'!$C$4:$O$4</c:f>
              <c:numCache>
                <c:formatCode>0.00%</c:formatCode>
                <c:ptCount val="13"/>
                <c:pt idx="0">
                  <c:v>0.187</c:v>
                </c:pt>
                <c:pt idx="1">
                  <c:v>0.47</c:v>
                </c:pt>
                <c:pt idx="2">
                  <c:v>5.2999999999999999E-2</c:v>
                </c:pt>
                <c:pt idx="3">
                  <c:v>6.0000000000000001E-3</c:v>
                </c:pt>
                <c:pt idx="4">
                  <c:v>8.0000000000000002E-3</c:v>
                </c:pt>
                <c:pt idx="5">
                  <c:v>8.0000000000000002E-3</c:v>
                </c:pt>
                <c:pt idx="6">
                  <c:v>0.01</c:v>
                </c:pt>
                <c:pt idx="7">
                  <c:v>1.2E-2</c:v>
                </c:pt>
                <c:pt idx="8">
                  <c:v>1.7999999999999999E-2</c:v>
                </c:pt>
                <c:pt idx="9">
                  <c:v>0.01</c:v>
                </c:pt>
                <c:pt idx="10">
                  <c:v>2E-3</c:v>
                </c:pt>
                <c:pt idx="11">
                  <c:v>3.0000000000000001E-3</c:v>
                </c:pt>
                <c:pt idx="12">
                  <c:v>0.214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0F6-4706-9C94-F930D62B2450}"/>
            </c:ext>
          </c:extLst>
        </c:ser>
        <c:ser>
          <c:idx val="2"/>
          <c:order val="2"/>
          <c:tx>
            <c:strRef>
              <c:f>'85-86'!$B$5</c:f>
              <c:strCache>
                <c:ptCount val="1"/>
                <c:pt idx="0">
                  <c:v>Taraclia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0F6-4706-9C94-F930D62B2450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0F6-4706-9C94-F930D62B2450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0F6-4706-9C94-F930D62B2450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0F6-4706-9C94-F930D62B2450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0F6-4706-9C94-F930D62B2450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0F6-4706-9C94-F930D62B2450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0F6-4706-9C94-F930D62B245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'85-86'!$C$2:$O$2</c:f>
              <c:strCache>
                <c:ptCount val="13"/>
                <c:pt idx="0">
                  <c:v>NȘ/NR</c:v>
                </c:pt>
                <c:pt idx="1">
                  <c:v>Nu am încredere în nimeni</c:v>
                </c:pt>
                <c:pt idx="2">
                  <c:v>Altul</c:v>
                </c:pt>
                <c:pt idx="3">
                  <c:v>Aleksandr Suhodoliskii</c:v>
                </c:pt>
                <c:pt idx="4">
                  <c:v>Serghei Anastasov</c:v>
                </c:pt>
                <c:pt idx="5">
                  <c:v>Aleksandr Tarnavskii</c:v>
                </c:pt>
                <c:pt idx="6">
                  <c:v>Nicolai Dudoglo</c:v>
                </c:pt>
                <c:pt idx="7">
                  <c:v>Altul de la PSRM sau PCRM</c:v>
                </c:pt>
                <c:pt idx="8">
                  <c:v>Mihail Formuzal</c:v>
                </c:pt>
                <c:pt idx="9">
                  <c:v>Serghei Cimpoeș</c:v>
                </c:pt>
                <c:pt idx="10">
                  <c:v>Ivan Pîslari</c:v>
                </c:pt>
                <c:pt idx="11">
                  <c:v>Veaceslav Lupov</c:v>
                </c:pt>
                <c:pt idx="12">
                  <c:v>Irina Vlah</c:v>
                </c:pt>
              </c:strCache>
            </c:strRef>
          </c:cat>
          <c:val>
            <c:numRef>
              <c:f>'85-86'!$C$5:$O$5</c:f>
              <c:numCache>
                <c:formatCode>0.00%</c:formatCode>
                <c:ptCount val="13"/>
                <c:pt idx="0">
                  <c:v>0.29099999999999998</c:v>
                </c:pt>
                <c:pt idx="1">
                  <c:v>0.376</c:v>
                </c:pt>
                <c:pt idx="2">
                  <c:v>2.1000000000000001E-2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3.5000000000000003E-2</c:v>
                </c:pt>
                <c:pt idx="10">
                  <c:v>9.1999999999999998E-2</c:v>
                </c:pt>
                <c:pt idx="11">
                  <c:v>0.17100000000000001</c:v>
                </c:pt>
                <c:pt idx="12">
                  <c:v>1.2999999999999999E-2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D0F6-4706-9C94-F930D62B24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66"/>
        <c:axId val="653772824"/>
        <c:axId val="653783320"/>
      </c:barChart>
      <c:catAx>
        <c:axId val="6537728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3783320"/>
        <c:crosses val="autoZero"/>
        <c:auto val="1"/>
        <c:lblAlgn val="ctr"/>
        <c:lblOffset val="100"/>
        <c:noMultiLvlLbl val="0"/>
      </c:catAx>
      <c:valAx>
        <c:axId val="653783320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6537728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'65'!$B$3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8.32033145055807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C83-4D76-9545-AE4BA8CCF02E}"/>
                </c:ext>
              </c:extLst>
            </c:dLbl>
            <c:dLbl>
              <c:idx val="1"/>
              <c:layout>
                <c:manualLayout>
                  <c:x val="-8.3203314505580685E-3"/>
                  <c:y val="-9.347671917169554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C83-4D76-9545-AE4BA8CCF02E}"/>
                </c:ext>
              </c:extLst>
            </c:dLbl>
            <c:dLbl>
              <c:idx val="3"/>
              <c:layout>
                <c:manualLayout>
                  <c:x val="-4.1601657252790846E-3"/>
                  <c:y val="-9.347671917169554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C83-4D76-9545-AE4BA8CCF02E}"/>
                </c:ext>
              </c:extLst>
            </c:dLbl>
            <c:dLbl>
              <c:idx val="4"/>
              <c:layout>
                <c:manualLayout>
                  <c:x val="-4.160165725279034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C83-4D76-9545-AE4BA8CCF02E}"/>
                </c:ext>
              </c:extLst>
            </c:dLbl>
            <c:dLbl>
              <c:idx val="5"/>
              <c:layout>
                <c:manualLayout>
                  <c:x val="-8.320331450558068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C83-4D76-9545-AE4BA8CCF02E}"/>
                </c:ext>
              </c:extLst>
            </c:dLbl>
            <c:dLbl>
              <c:idx val="6"/>
              <c:layout>
                <c:manualLayout>
                  <c:x val="-4.1601657252790343E-3"/>
                  <c:y val="-2.5493945188017845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C83-4D76-9545-AE4BA8CCF0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'65'!$C$2:$I$2</c:f>
              <c:strCache>
                <c:ptCount val="7"/>
                <c:pt idx="0">
                  <c:v>Sovietic,
 pe care l-am avut până în anii '90</c:v>
                </c:pt>
                <c:pt idx="1">
                  <c:v>Democrație suverană,
după modelul Federației Ruse de astăzi</c:v>
                </c:pt>
                <c:pt idx="2">
                  <c:v>Democrație după modelul țărilor vestice</c:v>
                </c:pt>
                <c:pt idx="3">
                  <c:v>Sistemul actual din Republica Moldova</c:v>
                </c:pt>
                <c:pt idx="4">
                  <c:v>Altul</c:v>
                </c:pt>
                <c:pt idx="5">
                  <c:v>NȘ</c:v>
                </c:pt>
                <c:pt idx="6">
                  <c:v>NR</c:v>
                </c:pt>
              </c:strCache>
            </c:strRef>
          </c:cat>
          <c:val>
            <c:numRef>
              <c:f>'65'!$C$3:$I$3</c:f>
              <c:numCache>
                <c:formatCode>0.00%</c:formatCode>
                <c:ptCount val="7"/>
                <c:pt idx="0">
                  <c:v>0.56399999999999995</c:v>
                </c:pt>
                <c:pt idx="1">
                  <c:v>0.16200000000000001</c:v>
                </c:pt>
                <c:pt idx="2">
                  <c:v>6.2E-2</c:v>
                </c:pt>
                <c:pt idx="3">
                  <c:v>5.2999999999999999E-2</c:v>
                </c:pt>
                <c:pt idx="4">
                  <c:v>6.0000000000000001E-3</c:v>
                </c:pt>
                <c:pt idx="5">
                  <c:v>0.11899999999999999</c:v>
                </c:pt>
                <c:pt idx="6">
                  <c:v>3.5000000000000003E-2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C83-4D76-9545-AE4BA8CCF02E}"/>
            </c:ext>
          </c:extLst>
        </c:ser>
        <c:ser>
          <c:idx val="1"/>
          <c:order val="1"/>
          <c:tx>
            <c:strRef>
              <c:f>'65'!$B$4</c:f>
              <c:strCache>
                <c:ptCount val="1"/>
                <c:pt idx="0">
                  <c:v>Găgăuzia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'65'!$C$2:$I$2</c:f>
              <c:strCache>
                <c:ptCount val="7"/>
                <c:pt idx="0">
                  <c:v>Sovietic,
 pe care l-am avut până în anii '90</c:v>
                </c:pt>
                <c:pt idx="1">
                  <c:v>Democrație suverană,
după modelul Federației Ruse de astăzi</c:v>
                </c:pt>
                <c:pt idx="2">
                  <c:v>Democrație după modelul țărilor vestice</c:v>
                </c:pt>
                <c:pt idx="3">
                  <c:v>Sistemul actual din Republica Moldova</c:v>
                </c:pt>
                <c:pt idx="4">
                  <c:v>Altul</c:v>
                </c:pt>
                <c:pt idx="5">
                  <c:v>NȘ</c:v>
                </c:pt>
                <c:pt idx="6">
                  <c:v>NR</c:v>
                </c:pt>
              </c:strCache>
            </c:strRef>
          </c:cat>
          <c:val>
            <c:numRef>
              <c:f>'65'!$C$4:$I$4</c:f>
              <c:numCache>
                <c:formatCode>0.00%</c:formatCode>
                <c:ptCount val="7"/>
                <c:pt idx="0">
                  <c:v>0.56000000000000005</c:v>
                </c:pt>
                <c:pt idx="1">
                  <c:v>0.152</c:v>
                </c:pt>
                <c:pt idx="2">
                  <c:v>4.8000000000000001E-2</c:v>
                </c:pt>
                <c:pt idx="3">
                  <c:v>5.2999999999999999E-2</c:v>
                </c:pt>
                <c:pt idx="4">
                  <c:v>8.0000000000000002E-3</c:v>
                </c:pt>
                <c:pt idx="5">
                  <c:v>0.14000000000000001</c:v>
                </c:pt>
                <c:pt idx="6">
                  <c:v>3.9E-2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C83-4D76-9545-AE4BA8CCF02E}"/>
            </c:ext>
          </c:extLst>
        </c:ser>
        <c:ser>
          <c:idx val="2"/>
          <c:order val="2"/>
          <c:tx>
            <c:strRef>
              <c:f>'65'!$B$5</c:f>
              <c:strCache>
                <c:ptCount val="1"/>
                <c:pt idx="0">
                  <c:v>Taraclia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8.3203314505580547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C83-4D76-9545-AE4BA8CCF02E}"/>
                </c:ext>
              </c:extLst>
            </c:dLbl>
            <c:dLbl>
              <c:idx val="1"/>
              <c:layout>
                <c:manualLayout>
                  <c:x val="8.3203314505580685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C83-4D76-9545-AE4BA8CCF02E}"/>
                </c:ext>
              </c:extLst>
            </c:dLbl>
            <c:dLbl>
              <c:idx val="3"/>
              <c:layout>
                <c:manualLayout>
                  <c:x val="2.7734438168525877E-3"/>
                  <c:y val="-9.347671917169554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C83-4D76-9545-AE4BA8CCF02E}"/>
                </c:ext>
              </c:extLst>
            </c:dLbl>
            <c:dLbl>
              <c:idx val="4"/>
              <c:layout>
                <c:manualLayout>
                  <c:x val="2.7734438168526892E-3"/>
                  <c:y val="9.3476719171695548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C83-4D76-9545-AE4BA8CCF02E}"/>
                </c:ext>
              </c:extLst>
            </c:dLbl>
            <c:dLbl>
              <c:idx val="6"/>
              <c:layout>
                <c:manualLayout>
                  <c:x val="4.1601657252788304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C83-4D76-9545-AE4BA8CCF02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'65'!$C$2:$I$2</c:f>
              <c:strCache>
                <c:ptCount val="7"/>
                <c:pt idx="0">
                  <c:v>Sovietic,
 pe care l-am avut până în anii '90</c:v>
                </c:pt>
                <c:pt idx="1">
                  <c:v>Democrație suverană,
după modelul Federației Ruse de astăzi</c:v>
                </c:pt>
                <c:pt idx="2">
                  <c:v>Democrație după modelul țărilor vestice</c:v>
                </c:pt>
                <c:pt idx="3">
                  <c:v>Sistemul actual din Republica Moldova</c:v>
                </c:pt>
                <c:pt idx="4">
                  <c:v>Altul</c:v>
                </c:pt>
                <c:pt idx="5">
                  <c:v>NȘ</c:v>
                </c:pt>
                <c:pt idx="6">
                  <c:v>NR</c:v>
                </c:pt>
              </c:strCache>
            </c:strRef>
          </c:cat>
          <c:val>
            <c:numRef>
              <c:f>'65'!$C$5:$I$5</c:f>
              <c:numCache>
                <c:formatCode>0.00%</c:formatCode>
                <c:ptCount val="7"/>
                <c:pt idx="0">
                  <c:v>0.57399999999999995</c:v>
                </c:pt>
                <c:pt idx="1">
                  <c:v>0.19</c:v>
                </c:pt>
                <c:pt idx="2">
                  <c:v>0.10299999999999999</c:v>
                </c:pt>
                <c:pt idx="3">
                  <c:v>5.2999999999999999E-2</c:v>
                </c:pt>
                <c:pt idx="4">
                  <c:v>0</c:v>
                </c:pt>
                <c:pt idx="5">
                  <c:v>5.6000000000000001E-2</c:v>
                </c:pt>
                <c:pt idx="6">
                  <c:v>2.4E-2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C83-4D76-9545-AE4BA8CCF02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7"/>
        <c:overlap val="-25"/>
        <c:axId val="693548592"/>
        <c:axId val="693549904"/>
      </c:barChart>
      <c:catAx>
        <c:axId val="693548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3549904"/>
        <c:crosses val="autoZero"/>
        <c:auto val="1"/>
        <c:lblAlgn val="ctr"/>
        <c:lblOffset val="100"/>
        <c:noMultiLvlLbl val="0"/>
      </c:catAx>
      <c:valAx>
        <c:axId val="69354990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693548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0068707156980959"/>
          <c:y val="0.95442927186682924"/>
          <c:w val="0.19790683609132667"/>
          <c:h val="4.302133361436895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'46'!$B$3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'46'!$C$2:$K$2</c:f>
              <c:strCache>
                <c:ptCount val="9"/>
                <c:pt idx="0">
                  <c:v>NȘ/NR</c:v>
                </c:pt>
                <c:pt idx="1">
                  <c:v>Alta</c:v>
                </c:pt>
                <c:pt idx="2">
                  <c:v>Stat independent, 
fără Transnistria și/sau Găgăuzia</c:v>
                </c:pt>
                <c:pt idx="3">
                  <c:v>În componența României</c:v>
                </c:pt>
                <c:pt idx="4">
                  <c:v>În componența Uniunii Europene</c:v>
                </c:pt>
                <c:pt idx="5">
                  <c:v>În componența unui stat unional 
dintre fostele țări ale URSS</c:v>
                </c:pt>
                <c:pt idx="6">
                  <c:v>În componența Federației Ruse</c:v>
                </c:pt>
                <c:pt idx="7">
                  <c:v>Stat unitar independent</c:v>
                </c:pt>
                <c:pt idx="8">
                  <c:v>Stat federativ, 
cu Transnistria și Găgăuzia 
în calitate de subiecți ai federației</c:v>
                </c:pt>
              </c:strCache>
            </c:strRef>
          </c:cat>
          <c:val>
            <c:numRef>
              <c:f>'46'!$C$3:$K$3</c:f>
              <c:numCache>
                <c:formatCode>0.00%</c:formatCode>
                <c:ptCount val="9"/>
                <c:pt idx="0">
                  <c:v>0.16200000000000001</c:v>
                </c:pt>
                <c:pt idx="1">
                  <c:v>0</c:v>
                </c:pt>
                <c:pt idx="2">
                  <c:v>6.0000000000000001E-3</c:v>
                </c:pt>
                <c:pt idx="3">
                  <c:v>1.0999999999999999E-2</c:v>
                </c:pt>
                <c:pt idx="4">
                  <c:v>2.5000000000000001E-2</c:v>
                </c:pt>
                <c:pt idx="5">
                  <c:v>0.13500000000000001</c:v>
                </c:pt>
                <c:pt idx="6">
                  <c:v>0.17399999999999999</c:v>
                </c:pt>
                <c:pt idx="7">
                  <c:v>0.20699999999999999</c:v>
                </c:pt>
                <c:pt idx="8">
                  <c:v>0.28000000000000003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E8-4F74-82A2-3C97102B69FE}"/>
            </c:ext>
          </c:extLst>
        </c:ser>
        <c:ser>
          <c:idx val="1"/>
          <c:order val="1"/>
          <c:tx>
            <c:strRef>
              <c:f>'46'!$B$4</c:f>
              <c:strCache>
                <c:ptCount val="1"/>
                <c:pt idx="0">
                  <c:v>Găgăuzia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'46'!$C$2:$K$2</c:f>
              <c:strCache>
                <c:ptCount val="9"/>
                <c:pt idx="0">
                  <c:v>NȘ/NR</c:v>
                </c:pt>
                <c:pt idx="1">
                  <c:v>Alta</c:v>
                </c:pt>
                <c:pt idx="2">
                  <c:v>Stat independent, 
fără Transnistria și/sau Găgăuzia</c:v>
                </c:pt>
                <c:pt idx="3">
                  <c:v>În componența României</c:v>
                </c:pt>
                <c:pt idx="4">
                  <c:v>În componența Uniunii Europene</c:v>
                </c:pt>
                <c:pt idx="5">
                  <c:v>În componența unui stat unional 
dintre fostele țări ale URSS</c:v>
                </c:pt>
                <c:pt idx="6">
                  <c:v>În componența Federației Ruse</c:v>
                </c:pt>
                <c:pt idx="7">
                  <c:v>Stat unitar independent</c:v>
                </c:pt>
                <c:pt idx="8">
                  <c:v>Stat federativ, 
cu Transnistria și Găgăuzia 
în calitate de subiecți ai federației</c:v>
                </c:pt>
              </c:strCache>
            </c:strRef>
          </c:cat>
          <c:val>
            <c:numRef>
              <c:f>'46'!$C$4:$K$4</c:f>
              <c:numCache>
                <c:formatCode>0.00%</c:formatCode>
                <c:ptCount val="9"/>
                <c:pt idx="0">
                  <c:v>0.151</c:v>
                </c:pt>
                <c:pt idx="1">
                  <c:v>0</c:v>
                </c:pt>
                <c:pt idx="2">
                  <c:v>2E-3</c:v>
                </c:pt>
                <c:pt idx="3">
                  <c:v>1.2E-2</c:v>
                </c:pt>
                <c:pt idx="4">
                  <c:v>2.8000000000000001E-2</c:v>
                </c:pt>
                <c:pt idx="5">
                  <c:v>0.11899999999999999</c:v>
                </c:pt>
                <c:pt idx="6">
                  <c:v>0.16900000000000001</c:v>
                </c:pt>
                <c:pt idx="7">
                  <c:v>0.183</c:v>
                </c:pt>
                <c:pt idx="8">
                  <c:v>0.33600000000000002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0E8-4F74-82A2-3C97102B69FE}"/>
            </c:ext>
          </c:extLst>
        </c:ser>
        <c:ser>
          <c:idx val="2"/>
          <c:order val="2"/>
          <c:tx>
            <c:strRef>
              <c:f>'46'!$B$5</c:f>
              <c:strCache>
                <c:ptCount val="1"/>
                <c:pt idx="0">
                  <c:v>Taraclia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'46'!$C$2:$K$2</c:f>
              <c:strCache>
                <c:ptCount val="9"/>
                <c:pt idx="0">
                  <c:v>NȘ/NR</c:v>
                </c:pt>
                <c:pt idx="1">
                  <c:v>Alta</c:v>
                </c:pt>
                <c:pt idx="2">
                  <c:v>Stat independent, 
fără Transnistria și/sau Găgăuzia</c:v>
                </c:pt>
                <c:pt idx="3">
                  <c:v>În componența României</c:v>
                </c:pt>
                <c:pt idx="4">
                  <c:v>În componența Uniunii Europene</c:v>
                </c:pt>
                <c:pt idx="5">
                  <c:v>În componența unui stat unional 
dintre fostele țări ale URSS</c:v>
                </c:pt>
                <c:pt idx="6">
                  <c:v>În componența Federației Ruse</c:v>
                </c:pt>
                <c:pt idx="7">
                  <c:v>Stat unitar independent</c:v>
                </c:pt>
                <c:pt idx="8">
                  <c:v>Stat federativ, 
cu Transnistria și Găgăuzia 
în calitate de subiecți ai federației</c:v>
                </c:pt>
              </c:strCache>
            </c:strRef>
          </c:cat>
          <c:val>
            <c:numRef>
              <c:f>'46'!$C$5:$K$5</c:f>
              <c:numCache>
                <c:formatCode>0.00%</c:formatCode>
                <c:ptCount val="9"/>
                <c:pt idx="0">
                  <c:v>0.19400000000000001</c:v>
                </c:pt>
                <c:pt idx="1">
                  <c:v>0</c:v>
                </c:pt>
                <c:pt idx="2">
                  <c:v>1.7999999999999999E-2</c:v>
                </c:pt>
                <c:pt idx="3">
                  <c:v>7.0000000000000001E-3</c:v>
                </c:pt>
                <c:pt idx="4">
                  <c:v>1.7000000000000001E-2</c:v>
                </c:pt>
                <c:pt idx="5">
                  <c:v>0.184</c:v>
                </c:pt>
                <c:pt idx="6">
                  <c:v>0.188</c:v>
                </c:pt>
                <c:pt idx="7">
                  <c:v>0.27800000000000002</c:v>
                </c:pt>
                <c:pt idx="8">
                  <c:v>0.114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0E8-4F74-82A2-3C97102B69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axId val="469209696"/>
        <c:axId val="469217568"/>
      </c:barChart>
      <c:catAx>
        <c:axId val="46920969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9217568"/>
        <c:crosses val="autoZero"/>
        <c:auto val="1"/>
        <c:lblAlgn val="ctr"/>
        <c:lblOffset val="100"/>
        <c:noMultiLvlLbl val="0"/>
      </c:catAx>
      <c:valAx>
        <c:axId val="469217568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4692096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82229635176138283"/>
          <c:y val="0.25352161151191382"/>
          <c:w val="0.1085735526503222"/>
          <c:h val="0.3205449948479145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'76'!$B$5</c:f>
              <c:strCache>
                <c:ptCount val="1"/>
                <c:pt idx="0">
                  <c:v>Da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'76'!$C$3:$H$4</c:f>
              <c:multiLvlStrCache>
                <c:ptCount val="6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</c:lvl>
                <c:lvl>
                  <c:pt idx="0">
                    <c:v>
Alegerilor prezidențiale 
din 2020 din Republica Moldova</c:v>
                  </c:pt>
                  <c:pt idx="3">
                    <c:v>
Alegerilor parlamentare 
din 2021 din Republica Moldova</c:v>
                  </c:pt>
                </c:lvl>
              </c:multiLvlStrCache>
            </c:multiLvlStrRef>
          </c:cat>
          <c:val>
            <c:numRef>
              <c:f>'76'!$C$5:$H$5</c:f>
              <c:numCache>
                <c:formatCode>0.00%</c:formatCode>
                <c:ptCount val="6"/>
                <c:pt idx="0">
                  <c:v>0.70299999999999996</c:v>
                </c:pt>
                <c:pt idx="1">
                  <c:v>0.65700000000000003</c:v>
                </c:pt>
                <c:pt idx="2">
                  <c:v>0.84099999999999997</c:v>
                </c:pt>
                <c:pt idx="3">
                  <c:v>0.64400000000000002</c:v>
                </c:pt>
                <c:pt idx="4">
                  <c:v>0.60099999999999998</c:v>
                </c:pt>
                <c:pt idx="5">
                  <c:v>0.77200000000000002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74-4281-AB82-E2F00C688150}"/>
            </c:ext>
          </c:extLst>
        </c:ser>
        <c:ser>
          <c:idx val="1"/>
          <c:order val="1"/>
          <c:tx>
            <c:strRef>
              <c:f>'76'!$B$6</c:f>
              <c:strCache>
                <c:ptCount val="1"/>
                <c:pt idx="0">
                  <c:v>Nu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'76'!$C$3:$H$4</c:f>
              <c:multiLvlStrCache>
                <c:ptCount val="6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</c:lvl>
                <c:lvl>
                  <c:pt idx="0">
                    <c:v>
Alegerilor prezidențiale 
din 2020 din Republica Moldova</c:v>
                  </c:pt>
                  <c:pt idx="3">
                    <c:v>
Alegerilor parlamentare 
din 2021 din Republica Moldova</c:v>
                  </c:pt>
                </c:lvl>
              </c:multiLvlStrCache>
            </c:multiLvlStrRef>
          </c:cat>
          <c:val>
            <c:numRef>
              <c:f>'76'!$C$6:$H$6</c:f>
              <c:numCache>
                <c:formatCode>0.00%</c:formatCode>
                <c:ptCount val="6"/>
                <c:pt idx="0">
                  <c:v>0.28799999999999998</c:v>
                </c:pt>
                <c:pt idx="1">
                  <c:v>0.33100000000000002</c:v>
                </c:pt>
                <c:pt idx="2">
                  <c:v>0.159</c:v>
                </c:pt>
                <c:pt idx="3">
                  <c:v>0.33400000000000002</c:v>
                </c:pt>
                <c:pt idx="4">
                  <c:v>0.37</c:v>
                </c:pt>
                <c:pt idx="5">
                  <c:v>0.22800000000000001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74-4281-AB82-E2F00C688150}"/>
            </c:ext>
          </c:extLst>
        </c:ser>
        <c:ser>
          <c:idx val="2"/>
          <c:order val="2"/>
          <c:tx>
            <c:strRef>
              <c:f>'76'!$B$7</c:f>
              <c:strCache>
                <c:ptCount val="1"/>
                <c:pt idx="0">
                  <c:v>NȘ/NR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'76'!$C$3:$H$4</c:f>
              <c:multiLvlStrCache>
                <c:ptCount val="6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</c:lvl>
                <c:lvl>
                  <c:pt idx="0">
                    <c:v>
Alegerilor prezidențiale 
din 2020 din Republica Moldova</c:v>
                  </c:pt>
                  <c:pt idx="3">
                    <c:v>
Alegerilor parlamentare 
din 2021 din Republica Moldova</c:v>
                  </c:pt>
                </c:lvl>
              </c:multiLvlStrCache>
            </c:multiLvlStrRef>
          </c:cat>
          <c:val>
            <c:numRef>
              <c:f>'76'!$C$7:$H$7</c:f>
              <c:numCache>
                <c:formatCode>0.00%</c:formatCode>
                <c:ptCount val="6"/>
                <c:pt idx="0">
                  <c:v>8.9999999999999993E-3</c:v>
                </c:pt>
                <c:pt idx="1">
                  <c:v>1.2E-2</c:v>
                </c:pt>
                <c:pt idx="2">
                  <c:v>0</c:v>
                </c:pt>
                <c:pt idx="3">
                  <c:v>2.1999999999999999E-2</c:v>
                </c:pt>
                <c:pt idx="4">
                  <c:v>2.9000000000000001E-2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74-4281-AB82-E2F00C68815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54364576"/>
        <c:axId val="454365888"/>
      </c:barChart>
      <c:catAx>
        <c:axId val="4543645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4365888"/>
        <c:crosses val="autoZero"/>
        <c:auto val="1"/>
        <c:lblAlgn val="ctr"/>
        <c:lblOffset val="100"/>
        <c:noMultiLvlLbl val="0"/>
      </c:catAx>
      <c:valAx>
        <c:axId val="45436588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454364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41977313750170719"/>
          <c:y val="0.95879092036572355"/>
          <c:w val="0.16045358302651233"/>
          <c:h val="4.120907963427648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285024154589372E-2"/>
          <c:y val="2.4109859500095785E-2"/>
          <c:w val="0.97322359161626537"/>
          <c:h val="0.70281552074362597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'77-79'!$B$5</c:f>
              <c:strCache>
                <c:ptCount val="1"/>
                <c:pt idx="0">
                  <c:v>Foarte mare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11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96D3-41D9-8E9B-5FA8D9466C92}"/>
                </c:ext>
              </c:extLst>
            </c:dLbl>
            <c:dLbl>
              <c:idx val="12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C-96D3-41D9-8E9B-5FA8D9466C9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'77-79'!$C$3:$Q$4</c:f>
              <c:multiLvlStrCache>
                <c:ptCount val="15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 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 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 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 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 Taraclia</c:v>
                  </c:pt>
                </c:lvl>
                <c:lvl>
                  <c:pt idx="0">
                    <c:v>va intra în NATO</c:v>
                  </c:pt>
                  <c:pt idx="3">
                    <c:v>se va Integra în 
Uniunea Eurasiatică</c:v>
                  </c:pt>
                  <c:pt idx="6">
                    <c:v>se va integra  în 
Uniunea Europeană</c:v>
                  </c:pt>
                  <c:pt idx="9">
                    <c:v>își va consolida statalitatea</c:v>
                  </c:pt>
                  <c:pt idx="12">
                    <c:v>se va uni cu românia</c:v>
                  </c:pt>
                </c:lvl>
              </c:multiLvlStrCache>
            </c:multiLvlStrRef>
          </c:cat>
          <c:val>
            <c:numRef>
              <c:f>'77-79'!$C$5:$Q$5</c:f>
              <c:numCache>
                <c:formatCode>0.00%</c:formatCode>
                <c:ptCount val="15"/>
                <c:pt idx="0">
                  <c:v>1.9E-2</c:v>
                </c:pt>
                <c:pt idx="1">
                  <c:v>0.02</c:v>
                </c:pt>
                <c:pt idx="2">
                  <c:v>1.7999999999999999E-2</c:v>
                </c:pt>
                <c:pt idx="3">
                  <c:v>1.4999999999999999E-2</c:v>
                </c:pt>
                <c:pt idx="4">
                  <c:v>1.9E-2</c:v>
                </c:pt>
                <c:pt idx="5">
                  <c:v>4.0000000000000001E-3</c:v>
                </c:pt>
                <c:pt idx="6">
                  <c:v>4.4999999999999998E-2</c:v>
                </c:pt>
                <c:pt idx="7">
                  <c:v>0.04</c:v>
                </c:pt>
                <c:pt idx="8">
                  <c:v>0.06</c:v>
                </c:pt>
                <c:pt idx="9">
                  <c:v>1.6E-2</c:v>
                </c:pt>
                <c:pt idx="10">
                  <c:v>1.6E-2</c:v>
                </c:pt>
                <c:pt idx="11">
                  <c:v>1.7000000000000001E-2</c:v>
                </c:pt>
                <c:pt idx="12">
                  <c:v>5.3999999999999999E-2</c:v>
                </c:pt>
                <c:pt idx="13">
                  <c:v>4.2000000000000003E-2</c:v>
                </c:pt>
                <c:pt idx="14">
                  <c:v>8.8999999999999996E-2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96D3-41D9-8E9B-5FA8D9466C92}"/>
            </c:ext>
          </c:extLst>
        </c:ser>
        <c:ser>
          <c:idx val="1"/>
          <c:order val="1"/>
          <c:tx>
            <c:strRef>
              <c:f>'77-79'!$B$6</c:f>
              <c:strCache>
                <c:ptCount val="1"/>
                <c:pt idx="0">
                  <c:v>Destul de mare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11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81DA-4797-88B8-F892AAD73610}"/>
                </c:ext>
              </c:extLst>
            </c:dLbl>
            <c:dLbl>
              <c:idx val="12"/>
              <c:spPr>
                <a:solidFill>
                  <a:srgbClr val="FF000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050" b="0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81DA-4797-88B8-F892AAD736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'77-79'!$C$3:$Q$4</c:f>
              <c:multiLvlStrCache>
                <c:ptCount val="15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 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 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 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 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 Taraclia</c:v>
                  </c:pt>
                </c:lvl>
                <c:lvl>
                  <c:pt idx="0">
                    <c:v>va intra în NATO</c:v>
                  </c:pt>
                  <c:pt idx="3">
                    <c:v>se va Integra în 
Uniunea Eurasiatică</c:v>
                  </c:pt>
                  <c:pt idx="6">
                    <c:v>se va integra  în 
Uniunea Europeană</c:v>
                  </c:pt>
                  <c:pt idx="9">
                    <c:v>își va consolida statalitatea</c:v>
                  </c:pt>
                  <c:pt idx="12">
                    <c:v>se va uni cu românia</c:v>
                  </c:pt>
                </c:lvl>
              </c:multiLvlStrCache>
            </c:multiLvlStrRef>
          </c:cat>
          <c:val>
            <c:numRef>
              <c:f>'77-79'!$C$6:$Q$6</c:f>
              <c:numCache>
                <c:formatCode>0.00%</c:formatCode>
                <c:ptCount val="15"/>
                <c:pt idx="0">
                  <c:v>0.108</c:v>
                </c:pt>
                <c:pt idx="1">
                  <c:v>8.7999999999999995E-2</c:v>
                </c:pt>
                <c:pt idx="2">
                  <c:v>0.16600000000000001</c:v>
                </c:pt>
                <c:pt idx="3">
                  <c:v>0.17399999999999999</c:v>
                </c:pt>
                <c:pt idx="4">
                  <c:v>0.17</c:v>
                </c:pt>
                <c:pt idx="5">
                  <c:v>0.187</c:v>
                </c:pt>
                <c:pt idx="6">
                  <c:v>0.19400000000000001</c:v>
                </c:pt>
                <c:pt idx="7">
                  <c:v>0.157</c:v>
                </c:pt>
                <c:pt idx="8">
                  <c:v>0.30499999999999999</c:v>
                </c:pt>
                <c:pt idx="9">
                  <c:v>0.224</c:v>
                </c:pt>
                <c:pt idx="10">
                  <c:v>0.188</c:v>
                </c:pt>
                <c:pt idx="11">
                  <c:v>0.33</c:v>
                </c:pt>
                <c:pt idx="12">
                  <c:v>0.216</c:v>
                </c:pt>
                <c:pt idx="13">
                  <c:v>0.182</c:v>
                </c:pt>
                <c:pt idx="14">
                  <c:v>0.317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96D3-41D9-8E9B-5FA8D9466C92}"/>
            </c:ext>
          </c:extLst>
        </c:ser>
        <c:ser>
          <c:idx val="2"/>
          <c:order val="2"/>
          <c:tx>
            <c:strRef>
              <c:f>'77-79'!$B$7</c:f>
              <c:strCache>
                <c:ptCount val="1"/>
                <c:pt idx="0">
                  <c:v>Destul de mică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'77-79'!$C$3:$Q$4</c:f>
              <c:multiLvlStrCache>
                <c:ptCount val="15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 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 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 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 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 Taraclia</c:v>
                  </c:pt>
                </c:lvl>
                <c:lvl>
                  <c:pt idx="0">
                    <c:v>va intra în NATO</c:v>
                  </c:pt>
                  <c:pt idx="3">
                    <c:v>se va Integra în 
Uniunea Eurasiatică</c:v>
                  </c:pt>
                  <c:pt idx="6">
                    <c:v>se va integra  în 
Uniunea Europeană</c:v>
                  </c:pt>
                  <c:pt idx="9">
                    <c:v>își va consolida statalitatea</c:v>
                  </c:pt>
                  <c:pt idx="12">
                    <c:v>se va uni cu românia</c:v>
                  </c:pt>
                </c:lvl>
              </c:multiLvlStrCache>
            </c:multiLvlStrRef>
          </c:cat>
          <c:val>
            <c:numRef>
              <c:f>'77-79'!$C$7:$Q$7</c:f>
              <c:numCache>
                <c:formatCode>0.00%</c:formatCode>
                <c:ptCount val="15"/>
                <c:pt idx="0">
                  <c:v>0.122</c:v>
                </c:pt>
                <c:pt idx="1">
                  <c:v>0.11600000000000001</c:v>
                </c:pt>
                <c:pt idx="2">
                  <c:v>0.13900000000000001</c:v>
                </c:pt>
                <c:pt idx="3">
                  <c:v>0.22</c:v>
                </c:pt>
                <c:pt idx="4">
                  <c:v>0.23699999999999999</c:v>
                </c:pt>
                <c:pt idx="5">
                  <c:v>0.16700000000000001</c:v>
                </c:pt>
                <c:pt idx="6">
                  <c:v>0.17299999999999999</c:v>
                </c:pt>
                <c:pt idx="7">
                  <c:v>0.17199999999999999</c:v>
                </c:pt>
                <c:pt idx="8">
                  <c:v>0.17599999999999999</c:v>
                </c:pt>
                <c:pt idx="9">
                  <c:v>0.247</c:v>
                </c:pt>
                <c:pt idx="10">
                  <c:v>0.26300000000000001</c:v>
                </c:pt>
                <c:pt idx="11">
                  <c:v>0.2</c:v>
                </c:pt>
                <c:pt idx="12">
                  <c:v>0.23200000000000001</c:v>
                </c:pt>
                <c:pt idx="13">
                  <c:v>0.255</c:v>
                </c:pt>
                <c:pt idx="14">
                  <c:v>0.16600000000000001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96D3-41D9-8E9B-5FA8D9466C92}"/>
            </c:ext>
          </c:extLst>
        </c:ser>
        <c:ser>
          <c:idx val="3"/>
          <c:order val="3"/>
          <c:tx>
            <c:strRef>
              <c:f>'77-79'!$B$8</c:f>
              <c:strCache>
                <c:ptCount val="1"/>
                <c:pt idx="0">
                  <c:v>Foarte mică / Deloc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'77-79'!$C$3:$Q$4</c:f>
              <c:multiLvlStrCache>
                <c:ptCount val="15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 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 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 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 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 Taraclia</c:v>
                  </c:pt>
                </c:lvl>
                <c:lvl>
                  <c:pt idx="0">
                    <c:v>va intra în NATO</c:v>
                  </c:pt>
                  <c:pt idx="3">
                    <c:v>se va Integra în 
Uniunea Eurasiatică</c:v>
                  </c:pt>
                  <c:pt idx="6">
                    <c:v>se va integra  în 
Uniunea Europeană</c:v>
                  </c:pt>
                  <c:pt idx="9">
                    <c:v>își va consolida statalitatea</c:v>
                  </c:pt>
                  <c:pt idx="12">
                    <c:v>se va uni cu românia</c:v>
                  </c:pt>
                </c:lvl>
              </c:multiLvlStrCache>
            </c:multiLvlStrRef>
          </c:cat>
          <c:val>
            <c:numRef>
              <c:f>'77-79'!$C$8:$Q$8</c:f>
              <c:numCache>
                <c:formatCode>0.00%</c:formatCode>
                <c:ptCount val="15"/>
                <c:pt idx="0">
                  <c:v>0.61399999999999999</c:v>
                </c:pt>
                <c:pt idx="1">
                  <c:v>0.64100000000000001</c:v>
                </c:pt>
                <c:pt idx="2">
                  <c:v>0.53300000000000003</c:v>
                </c:pt>
                <c:pt idx="3">
                  <c:v>0.45400000000000001</c:v>
                </c:pt>
                <c:pt idx="4">
                  <c:v>0.42599999999999999</c:v>
                </c:pt>
                <c:pt idx="5">
                  <c:v>0.53700000000000003</c:v>
                </c:pt>
                <c:pt idx="6">
                  <c:v>0.46800000000000003</c:v>
                </c:pt>
                <c:pt idx="7">
                  <c:v>0.501</c:v>
                </c:pt>
                <c:pt idx="8">
                  <c:v>0.36899999999999999</c:v>
                </c:pt>
                <c:pt idx="9">
                  <c:v>0.314</c:v>
                </c:pt>
                <c:pt idx="10">
                  <c:v>0.32100000000000001</c:v>
                </c:pt>
                <c:pt idx="11">
                  <c:v>0.29199999999999998</c:v>
                </c:pt>
                <c:pt idx="12">
                  <c:v>0.371</c:v>
                </c:pt>
                <c:pt idx="13">
                  <c:v>0.39100000000000001</c:v>
                </c:pt>
                <c:pt idx="14">
                  <c:v>0.309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96D3-41D9-8E9B-5FA8D9466C92}"/>
            </c:ext>
          </c:extLst>
        </c:ser>
        <c:ser>
          <c:idx val="4"/>
          <c:order val="4"/>
          <c:tx>
            <c:strRef>
              <c:f>'77-79'!$B$9</c:f>
              <c:strCache>
                <c:ptCount val="1"/>
                <c:pt idx="0">
                  <c:v>NȘ/NR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'77-79'!$C$3:$Q$4</c:f>
              <c:multiLvlStrCache>
                <c:ptCount val="15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 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 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 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 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 Taraclia</c:v>
                  </c:pt>
                </c:lvl>
                <c:lvl>
                  <c:pt idx="0">
                    <c:v>va intra în NATO</c:v>
                  </c:pt>
                  <c:pt idx="3">
                    <c:v>se va Integra în 
Uniunea Eurasiatică</c:v>
                  </c:pt>
                  <c:pt idx="6">
                    <c:v>se va integra  în 
Uniunea Europeană</c:v>
                  </c:pt>
                  <c:pt idx="9">
                    <c:v>își va consolida statalitatea</c:v>
                  </c:pt>
                  <c:pt idx="12">
                    <c:v>se va uni cu românia</c:v>
                  </c:pt>
                </c:lvl>
              </c:multiLvlStrCache>
            </c:multiLvlStrRef>
          </c:cat>
          <c:val>
            <c:numRef>
              <c:f>'77-79'!$C$9:$Q$9</c:f>
              <c:numCache>
                <c:formatCode>0.00%</c:formatCode>
                <c:ptCount val="15"/>
                <c:pt idx="0">
                  <c:v>0.13700000000000001</c:v>
                </c:pt>
                <c:pt idx="1">
                  <c:v>0.13500000000000001</c:v>
                </c:pt>
                <c:pt idx="2">
                  <c:v>0.14399999999999999</c:v>
                </c:pt>
                <c:pt idx="3">
                  <c:v>0.13800000000000001</c:v>
                </c:pt>
                <c:pt idx="4">
                  <c:v>0.14899999999999999</c:v>
                </c:pt>
                <c:pt idx="5">
                  <c:v>0.105</c:v>
                </c:pt>
                <c:pt idx="6">
                  <c:v>0.12</c:v>
                </c:pt>
                <c:pt idx="7">
                  <c:v>0.13</c:v>
                </c:pt>
                <c:pt idx="8">
                  <c:v>0.09</c:v>
                </c:pt>
                <c:pt idx="9">
                  <c:v>0.19900000000000001</c:v>
                </c:pt>
                <c:pt idx="10">
                  <c:v>0.21199999999999999</c:v>
                </c:pt>
                <c:pt idx="11">
                  <c:v>0.16</c:v>
                </c:pt>
                <c:pt idx="12">
                  <c:v>0.127</c:v>
                </c:pt>
                <c:pt idx="13">
                  <c:v>0.13</c:v>
                </c:pt>
                <c:pt idx="14">
                  <c:v>0.11899999999999999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3-96D3-41D9-8E9B-5FA8D9466C92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605053656"/>
        <c:axId val="605055296"/>
      </c:barChart>
      <c:catAx>
        <c:axId val="605053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05055296"/>
        <c:crosses val="autoZero"/>
        <c:auto val="1"/>
        <c:lblAlgn val="ctr"/>
        <c:lblOffset val="100"/>
        <c:noMultiLvlLbl val="0"/>
      </c:catAx>
      <c:valAx>
        <c:axId val="60505529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605053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8037106774696652E-2"/>
          <c:y val="0.92545479962238819"/>
          <c:w val="0.80423104720605576"/>
          <c:h val="7.45452003776118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'57-61'!$B$4</c:f>
              <c:strCache>
                <c:ptCount val="1"/>
                <c:pt idx="0">
                  <c:v>Foarte bună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D60-4295-8F11-9C27A8AFFB5F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D60-4295-8F11-9C27A8AFFB5F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3D60-4295-8F11-9C27A8AFFB5F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D60-4295-8F11-9C27A8AFFB5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D60-4295-8F11-9C27A8AFFB5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D60-4295-8F11-9C27A8AFFB5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D60-4295-8F11-9C27A8AFFB5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D60-4295-8F11-9C27A8AFFB5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D60-4295-8F11-9C27A8AFFB5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D60-4295-8F11-9C27A8AFFB5F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D60-4295-8F11-9C27A8AFFB5F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D60-4295-8F11-9C27A8AFFB5F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D60-4295-8F11-9C27A8AFFB5F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D60-4295-8F11-9C27A8AFFB5F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D60-4295-8F11-9C27A8AFFB5F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D60-4295-8F11-9C27A8AFFB5F}"/>
                </c:ext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3D60-4295-8F11-9C27A8AFFB5F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3D60-4295-8F11-9C27A8AFFB5F}"/>
                </c:ext>
              </c:extLst>
            </c:dLbl>
            <c:dLbl>
              <c:idx val="1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D60-4295-8F11-9C27A8AFFB5F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D60-4295-8F11-9C27A8AFFB5F}"/>
                </c:ext>
              </c:extLst>
            </c:dLbl>
            <c:dLbl>
              <c:idx val="2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D60-4295-8F11-9C27A8AFFB5F}"/>
                </c:ext>
              </c:extLst>
            </c:dLbl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'57-61'!$C$2:$AC$3</c:f>
              <c:multiLvlStrCache>
                <c:ptCount val="27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Taraclia</c:v>
                  </c:pt>
                  <c:pt idx="15">
                    <c:v>Total</c:v>
                  </c:pt>
                  <c:pt idx="16">
                    <c:v>Găgăuzia</c:v>
                  </c:pt>
                  <c:pt idx="17">
                    <c:v>Taraclia</c:v>
                  </c:pt>
                  <c:pt idx="18">
                    <c:v>Total</c:v>
                  </c:pt>
                  <c:pt idx="19">
                    <c:v>Găgăuzia</c:v>
                  </c:pt>
                  <c:pt idx="20">
                    <c:v>Taraclia</c:v>
                  </c:pt>
                  <c:pt idx="21">
                    <c:v>Total</c:v>
                  </c:pt>
                  <c:pt idx="22">
                    <c:v>Găgăuzia</c:v>
                  </c:pt>
                  <c:pt idx="23">
                    <c:v>Taraclia</c:v>
                  </c:pt>
                  <c:pt idx="24">
                    <c:v>Total</c:v>
                  </c:pt>
                  <c:pt idx="25">
                    <c:v>Găgăuzia</c:v>
                  </c:pt>
                  <c:pt idx="26">
                    <c:v>Taraclia</c:v>
                  </c:pt>
                </c:lvl>
                <c:lvl>
                  <c:pt idx="0">
                    <c:v>NATO</c:v>
                  </c:pt>
                  <c:pt idx="3">
                    <c:v>OSCE</c:v>
                  </c:pt>
                  <c:pt idx="6">
                    <c:v>SUA</c:v>
                  </c:pt>
                  <c:pt idx="9">
                    <c:v>România</c:v>
                  </c:pt>
                  <c:pt idx="12">
                    <c:v>UE</c:v>
                  </c:pt>
                  <c:pt idx="15">
                    <c:v>Ucraina</c:v>
                  </c:pt>
                  <c:pt idx="18">
                    <c:v>Uniunea Eurasia.</c:v>
                  </c:pt>
                  <c:pt idx="21">
                    <c:v>Turcia</c:v>
                  </c:pt>
                  <c:pt idx="24">
                    <c:v>Rusia</c:v>
                  </c:pt>
                </c:lvl>
              </c:multiLvlStrCache>
            </c:multiLvlStrRef>
          </c:cat>
          <c:val>
            <c:numRef>
              <c:f>'57-61'!$C$4:$AC$4</c:f>
              <c:numCache>
                <c:formatCode>0.00%</c:formatCode>
                <c:ptCount val="27"/>
                <c:pt idx="0">
                  <c:v>8.9999999999999993E-3</c:v>
                </c:pt>
                <c:pt idx="1">
                  <c:v>8.9999999999999993E-3</c:v>
                </c:pt>
                <c:pt idx="2">
                  <c:v>8.9999999999999993E-3</c:v>
                </c:pt>
                <c:pt idx="3">
                  <c:v>1.2999999999999999E-2</c:v>
                </c:pt>
                <c:pt idx="4">
                  <c:v>1.4999999999999999E-2</c:v>
                </c:pt>
                <c:pt idx="5">
                  <c:v>8.9999999999999993E-3</c:v>
                </c:pt>
                <c:pt idx="6">
                  <c:v>2.1000000000000001E-2</c:v>
                </c:pt>
                <c:pt idx="7">
                  <c:v>2.5000000000000001E-2</c:v>
                </c:pt>
                <c:pt idx="8">
                  <c:v>8.9999999999999993E-3</c:v>
                </c:pt>
                <c:pt idx="9">
                  <c:v>1.7999999999999999E-2</c:v>
                </c:pt>
                <c:pt idx="10">
                  <c:v>2.3E-2</c:v>
                </c:pt>
                <c:pt idx="11">
                  <c:v>4.0000000000000001E-3</c:v>
                </c:pt>
                <c:pt idx="12">
                  <c:v>3.7999999999999999E-2</c:v>
                </c:pt>
                <c:pt idx="13">
                  <c:v>4.7E-2</c:v>
                </c:pt>
                <c:pt idx="14">
                  <c:v>1.2999999999999999E-2</c:v>
                </c:pt>
                <c:pt idx="15">
                  <c:v>2.5000000000000001E-2</c:v>
                </c:pt>
                <c:pt idx="16">
                  <c:v>2.9000000000000001E-2</c:v>
                </c:pt>
                <c:pt idx="17">
                  <c:v>1.2999999999999999E-2</c:v>
                </c:pt>
                <c:pt idx="18">
                  <c:v>4.5999999999999999E-2</c:v>
                </c:pt>
                <c:pt idx="19">
                  <c:v>5.6000000000000001E-2</c:v>
                </c:pt>
                <c:pt idx="20">
                  <c:v>1.4999999999999999E-2</c:v>
                </c:pt>
                <c:pt idx="21">
                  <c:v>0.13900000000000001</c:v>
                </c:pt>
                <c:pt idx="22">
                  <c:v>0.16900000000000001</c:v>
                </c:pt>
                <c:pt idx="23">
                  <c:v>5.0999999999999997E-2</c:v>
                </c:pt>
                <c:pt idx="24">
                  <c:v>0.30299999999999999</c:v>
                </c:pt>
                <c:pt idx="25">
                  <c:v>0.29199999999999998</c:v>
                </c:pt>
                <c:pt idx="26">
                  <c:v>0.33400000000000002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5-3D60-4295-8F11-9C27A8AFFB5F}"/>
            </c:ext>
          </c:extLst>
        </c:ser>
        <c:ser>
          <c:idx val="1"/>
          <c:order val="1"/>
          <c:tx>
            <c:strRef>
              <c:f>'57-61'!$B$5</c:f>
              <c:strCache>
                <c:ptCount val="1"/>
                <c:pt idx="0">
                  <c:v>Bună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'57-61'!$C$2:$AC$3</c:f>
              <c:multiLvlStrCache>
                <c:ptCount val="27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Taraclia</c:v>
                  </c:pt>
                  <c:pt idx="15">
                    <c:v>Total</c:v>
                  </c:pt>
                  <c:pt idx="16">
                    <c:v>Găgăuzia</c:v>
                  </c:pt>
                  <c:pt idx="17">
                    <c:v>Taraclia</c:v>
                  </c:pt>
                  <c:pt idx="18">
                    <c:v>Total</c:v>
                  </c:pt>
                  <c:pt idx="19">
                    <c:v>Găgăuzia</c:v>
                  </c:pt>
                  <c:pt idx="20">
                    <c:v>Taraclia</c:v>
                  </c:pt>
                  <c:pt idx="21">
                    <c:v>Total</c:v>
                  </c:pt>
                  <c:pt idx="22">
                    <c:v>Găgăuzia</c:v>
                  </c:pt>
                  <c:pt idx="23">
                    <c:v>Taraclia</c:v>
                  </c:pt>
                  <c:pt idx="24">
                    <c:v>Total</c:v>
                  </c:pt>
                  <c:pt idx="25">
                    <c:v>Găgăuzia</c:v>
                  </c:pt>
                  <c:pt idx="26">
                    <c:v>Taraclia</c:v>
                  </c:pt>
                </c:lvl>
                <c:lvl>
                  <c:pt idx="0">
                    <c:v>NATO</c:v>
                  </c:pt>
                  <c:pt idx="3">
                    <c:v>OSCE</c:v>
                  </c:pt>
                  <c:pt idx="6">
                    <c:v>SUA</c:v>
                  </c:pt>
                  <c:pt idx="9">
                    <c:v>România</c:v>
                  </c:pt>
                  <c:pt idx="12">
                    <c:v>UE</c:v>
                  </c:pt>
                  <c:pt idx="15">
                    <c:v>Ucraina</c:v>
                  </c:pt>
                  <c:pt idx="18">
                    <c:v>Uniunea Eurasia.</c:v>
                  </c:pt>
                  <c:pt idx="21">
                    <c:v>Turcia</c:v>
                  </c:pt>
                  <c:pt idx="24">
                    <c:v>Rusia</c:v>
                  </c:pt>
                </c:lvl>
              </c:multiLvlStrCache>
            </c:multiLvlStrRef>
          </c:cat>
          <c:val>
            <c:numRef>
              <c:f>'57-61'!$C$5:$AC$5</c:f>
              <c:numCache>
                <c:formatCode>0.00%</c:formatCode>
                <c:ptCount val="27"/>
                <c:pt idx="0">
                  <c:v>0.22800000000000001</c:v>
                </c:pt>
                <c:pt idx="1">
                  <c:v>0.21199999999999999</c:v>
                </c:pt>
                <c:pt idx="2">
                  <c:v>0.27300000000000002</c:v>
                </c:pt>
                <c:pt idx="3">
                  <c:v>0.27300000000000002</c:v>
                </c:pt>
                <c:pt idx="4">
                  <c:v>0.248</c:v>
                </c:pt>
                <c:pt idx="5">
                  <c:v>0.34699999999999998</c:v>
                </c:pt>
                <c:pt idx="6">
                  <c:v>0.38100000000000001</c:v>
                </c:pt>
                <c:pt idx="7">
                  <c:v>0.375</c:v>
                </c:pt>
                <c:pt idx="8">
                  <c:v>0.4</c:v>
                </c:pt>
                <c:pt idx="9">
                  <c:v>0.47399999999999998</c:v>
                </c:pt>
                <c:pt idx="10">
                  <c:v>0.45400000000000001</c:v>
                </c:pt>
                <c:pt idx="11">
                  <c:v>0.53200000000000003</c:v>
                </c:pt>
                <c:pt idx="12">
                  <c:v>0.48699999999999999</c:v>
                </c:pt>
                <c:pt idx="13">
                  <c:v>0.432</c:v>
                </c:pt>
                <c:pt idx="14">
                  <c:v>0.65100000000000002</c:v>
                </c:pt>
                <c:pt idx="15">
                  <c:v>0.50700000000000001</c:v>
                </c:pt>
                <c:pt idx="16">
                  <c:v>0.49199999999999999</c:v>
                </c:pt>
                <c:pt idx="17">
                  <c:v>0.55200000000000005</c:v>
                </c:pt>
                <c:pt idx="18">
                  <c:v>0.55400000000000005</c:v>
                </c:pt>
                <c:pt idx="19">
                  <c:v>0.53100000000000003</c:v>
                </c:pt>
                <c:pt idx="20">
                  <c:v>0.621</c:v>
                </c:pt>
                <c:pt idx="21">
                  <c:v>0.66500000000000004</c:v>
                </c:pt>
                <c:pt idx="22">
                  <c:v>0.67300000000000004</c:v>
                </c:pt>
                <c:pt idx="23">
                  <c:v>0.64300000000000002</c:v>
                </c:pt>
                <c:pt idx="24">
                  <c:v>0.63500000000000001</c:v>
                </c:pt>
                <c:pt idx="25">
                  <c:v>0.63700000000000001</c:v>
                </c:pt>
                <c:pt idx="26">
                  <c:v>0.63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6-3D60-4295-8F11-9C27A8AFFB5F}"/>
            </c:ext>
          </c:extLst>
        </c:ser>
        <c:ser>
          <c:idx val="2"/>
          <c:order val="2"/>
          <c:tx>
            <c:strRef>
              <c:f>'57-61'!$B$6</c:f>
              <c:strCache>
                <c:ptCount val="1"/>
                <c:pt idx="0">
                  <c:v>Rea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D60-4295-8F11-9C27A8AFFB5F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D60-4295-8F11-9C27A8AFFB5F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D60-4295-8F11-9C27A8AFFB5F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D60-4295-8F11-9C27A8AFFB5F}"/>
                </c:ext>
              </c:extLst>
            </c:dLbl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'57-61'!$C$2:$AC$3</c:f>
              <c:multiLvlStrCache>
                <c:ptCount val="27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Taraclia</c:v>
                  </c:pt>
                  <c:pt idx="15">
                    <c:v>Total</c:v>
                  </c:pt>
                  <c:pt idx="16">
                    <c:v>Găgăuzia</c:v>
                  </c:pt>
                  <c:pt idx="17">
                    <c:v>Taraclia</c:v>
                  </c:pt>
                  <c:pt idx="18">
                    <c:v>Total</c:v>
                  </c:pt>
                  <c:pt idx="19">
                    <c:v>Găgăuzia</c:v>
                  </c:pt>
                  <c:pt idx="20">
                    <c:v>Taraclia</c:v>
                  </c:pt>
                  <c:pt idx="21">
                    <c:v>Total</c:v>
                  </c:pt>
                  <c:pt idx="22">
                    <c:v>Găgăuzia</c:v>
                  </c:pt>
                  <c:pt idx="23">
                    <c:v>Taraclia</c:v>
                  </c:pt>
                  <c:pt idx="24">
                    <c:v>Total</c:v>
                  </c:pt>
                  <c:pt idx="25">
                    <c:v>Găgăuzia</c:v>
                  </c:pt>
                  <c:pt idx="26">
                    <c:v>Taraclia</c:v>
                  </c:pt>
                </c:lvl>
                <c:lvl>
                  <c:pt idx="0">
                    <c:v>NATO</c:v>
                  </c:pt>
                  <c:pt idx="3">
                    <c:v>OSCE</c:v>
                  </c:pt>
                  <c:pt idx="6">
                    <c:v>SUA</c:v>
                  </c:pt>
                  <c:pt idx="9">
                    <c:v>România</c:v>
                  </c:pt>
                  <c:pt idx="12">
                    <c:v>UE</c:v>
                  </c:pt>
                  <c:pt idx="15">
                    <c:v>Ucraina</c:v>
                  </c:pt>
                  <c:pt idx="18">
                    <c:v>Uniunea Eurasia.</c:v>
                  </c:pt>
                  <c:pt idx="21">
                    <c:v>Turcia</c:v>
                  </c:pt>
                  <c:pt idx="24">
                    <c:v>Rusia</c:v>
                  </c:pt>
                </c:lvl>
              </c:multiLvlStrCache>
            </c:multiLvlStrRef>
          </c:cat>
          <c:val>
            <c:numRef>
              <c:f>'57-61'!$C$6:$AC$6</c:f>
              <c:numCache>
                <c:formatCode>0.00%</c:formatCode>
                <c:ptCount val="27"/>
                <c:pt idx="0">
                  <c:v>0.191</c:v>
                </c:pt>
                <c:pt idx="1">
                  <c:v>0.188</c:v>
                </c:pt>
                <c:pt idx="2">
                  <c:v>0.2</c:v>
                </c:pt>
                <c:pt idx="3">
                  <c:v>0.151</c:v>
                </c:pt>
                <c:pt idx="4">
                  <c:v>0.153</c:v>
                </c:pt>
                <c:pt idx="5">
                  <c:v>0.14799999999999999</c:v>
                </c:pt>
                <c:pt idx="6">
                  <c:v>0.21299999999999999</c:v>
                </c:pt>
                <c:pt idx="7">
                  <c:v>0.21299999999999999</c:v>
                </c:pt>
                <c:pt idx="8">
                  <c:v>0.215</c:v>
                </c:pt>
                <c:pt idx="9">
                  <c:v>0.23200000000000001</c:v>
                </c:pt>
                <c:pt idx="10">
                  <c:v>0.21199999999999999</c:v>
                </c:pt>
                <c:pt idx="11">
                  <c:v>0.28799999999999998</c:v>
                </c:pt>
                <c:pt idx="12">
                  <c:v>0.17</c:v>
                </c:pt>
                <c:pt idx="13">
                  <c:v>0.185</c:v>
                </c:pt>
                <c:pt idx="14">
                  <c:v>0.127</c:v>
                </c:pt>
                <c:pt idx="15">
                  <c:v>0.23</c:v>
                </c:pt>
                <c:pt idx="16">
                  <c:v>0.21199999999999999</c:v>
                </c:pt>
                <c:pt idx="17">
                  <c:v>0.28100000000000003</c:v>
                </c:pt>
                <c:pt idx="18">
                  <c:v>8.5000000000000006E-2</c:v>
                </c:pt>
                <c:pt idx="19">
                  <c:v>7.3999999999999996E-2</c:v>
                </c:pt>
                <c:pt idx="20">
                  <c:v>0.11600000000000001</c:v>
                </c:pt>
                <c:pt idx="21">
                  <c:v>7.0999999999999994E-2</c:v>
                </c:pt>
                <c:pt idx="22">
                  <c:v>4.3999999999999997E-2</c:v>
                </c:pt>
                <c:pt idx="23">
                  <c:v>0.151</c:v>
                </c:pt>
                <c:pt idx="24">
                  <c:v>1.4999999999999999E-2</c:v>
                </c:pt>
                <c:pt idx="25">
                  <c:v>1.9E-2</c:v>
                </c:pt>
                <c:pt idx="26">
                  <c:v>5.0000000000000001E-3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3D60-4295-8F11-9C27A8AFFB5F}"/>
            </c:ext>
          </c:extLst>
        </c:ser>
        <c:ser>
          <c:idx val="3"/>
          <c:order val="3"/>
          <c:tx>
            <c:strRef>
              <c:f>'57-61'!$B$7</c:f>
              <c:strCache>
                <c:ptCount val="1"/>
                <c:pt idx="0">
                  <c:v>Foarte rea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3D60-4295-8F11-9C27A8AFFB5F}"/>
                </c:ext>
              </c:extLst>
            </c:dLbl>
            <c:dLbl>
              <c:idx val="2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D60-4295-8F11-9C27A8AFFB5F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3D60-4295-8F11-9C27A8AFFB5F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D60-4295-8F11-9C27A8AFFB5F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3D60-4295-8F11-9C27A8AFFB5F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3D60-4295-8F11-9C27A8AFFB5F}"/>
                </c:ext>
              </c:extLst>
            </c:dLbl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'57-61'!$C$2:$AC$3</c:f>
              <c:multiLvlStrCache>
                <c:ptCount val="27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Taraclia</c:v>
                  </c:pt>
                  <c:pt idx="15">
                    <c:v>Total</c:v>
                  </c:pt>
                  <c:pt idx="16">
                    <c:v>Găgăuzia</c:v>
                  </c:pt>
                  <c:pt idx="17">
                    <c:v>Taraclia</c:v>
                  </c:pt>
                  <c:pt idx="18">
                    <c:v>Total</c:v>
                  </c:pt>
                  <c:pt idx="19">
                    <c:v>Găgăuzia</c:v>
                  </c:pt>
                  <c:pt idx="20">
                    <c:v>Taraclia</c:v>
                  </c:pt>
                  <c:pt idx="21">
                    <c:v>Total</c:v>
                  </c:pt>
                  <c:pt idx="22">
                    <c:v>Găgăuzia</c:v>
                  </c:pt>
                  <c:pt idx="23">
                    <c:v>Taraclia</c:v>
                  </c:pt>
                  <c:pt idx="24">
                    <c:v>Total</c:v>
                  </c:pt>
                  <c:pt idx="25">
                    <c:v>Găgăuzia</c:v>
                  </c:pt>
                  <c:pt idx="26">
                    <c:v>Taraclia</c:v>
                  </c:pt>
                </c:lvl>
                <c:lvl>
                  <c:pt idx="0">
                    <c:v>NATO</c:v>
                  </c:pt>
                  <c:pt idx="3">
                    <c:v>OSCE</c:v>
                  </c:pt>
                  <c:pt idx="6">
                    <c:v>SUA</c:v>
                  </c:pt>
                  <c:pt idx="9">
                    <c:v>România</c:v>
                  </c:pt>
                  <c:pt idx="12">
                    <c:v>UE</c:v>
                  </c:pt>
                  <c:pt idx="15">
                    <c:v>Ucraina</c:v>
                  </c:pt>
                  <c:pt idx="18">
                    <c:v>Uniunea Eurasia.</c:v>
                  </c:pt>
                  <c:pt idx="21">
                    <c:v>Turcia</c:v>
                  </c:pt>
                  <c:pt idx="24">
                    <c:v>Rusia</c:v>
                  </c:pt>
                </c:lvl>
              </c:multiLvlStrCache>
            </c:multiLvlStrRef>
          </c:cat>
          <c:val>
            <c:numRef>
              <c:f>'57-61'!$C$7:$AC$7</c:f>
              <c:numCache>
                <c:formatCode>0.00%</c:formatCode>
                <c:ptCount val="27"/>
                <c:pt idx="0">
                  <c:v>0.38800000000000001</c:v>
                </c:pt>
                <c:pt idx="1">
                  <c:v>0.375</c:v>
                </c:pt>
                <c:pt idx="2">
                  <c:v>0.42799999999999999</c:v>
                </c:pt>
                <c:pt idx="3">
                  <c:v>0.314</c:v>
                </c:pt>
                <c:pt idx="4">
                  <c:v>0.30599999999999999</c:v>
                </c:pt>
                <c:pt idx="5">
                  <c:v>0.33600000000000002</c:v>
                </c:pt>
                <c:pt idx="6">
                  <c:v>0.20899999999999999</c:v>
                </c:pt>
                <c:pt idx="7">
                  <c:v>0.192</c:v>
                </c:pt>
                <c:pt idx="8">
                  <c:v>0.26100000000000001</c:v>
                </c:pt>
                <c:pt idx="9">
                  <c:v>0.126</c:v>
                </c:pt>
                <c:pt idx="10">
                  <c:v>0.12</c:v>
                </c:pt>
                <c:pt idx="11">
                  <c:v>0.14599999999999999</c:v>
                </c:pt>
                <c:pt idx="12">
                  <c:v>0.16400000000000001</c:v>
                </c:pt>
                <c:pt idx="13">
                  <c:v>0.16700000000000001</c:v>
                </c:pt>
                <c:pt idx="14">
                  <c:v>0.155</c:v>
                </c:pt>
                <c:pt idx="15">
                  <c:v>0.11</c:v>
                </c:pt>
                <c:pt idx="16">
                  <c:v>0.107</c:v>
                </c:pt>
                <c:pt idx="17">
                  <c:v>0.11799999999999999</c:v>
                </c:pt>
                <c:pt idx="18">
                  <c:v>0.105</c:v>
                </c:pt>
                <c:pt idx="19">
                  <c:v>9.6000000000000002E-2</c:v>
                </c:pt>
                <c:pt idx="20">
                  <c:v>0.13200000000000001</c:v>
                </c:pt>
                <c:pt idx="21">
                  <c:v>2.1000000000000001E-2</c:v>
                </c:pt>
                <c:pt idx="22">
                  <c:v>1.2999999999999999E-2</c:v>
                </c:pt>
                <c:pt idx="23">
                  <c:v>4.3999999999999997E-2</c:v>
                </c:pt>
                <c:pt idx="24">
                  <c:v>1.2E-2</c:v>
                </c:pt>
                <c:pt idx="25">
                  <c:v>1.4E-2</c:v>
                </c:pt>
                <c:pt idx="26">
                  <c:v>4.0000000000000001E-3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2-3D60-4295-8F11-9C27A8AFFB5F}"/>
            </c:ext>
          </c:extLst>
        </c:ser>
        <c:ser>
          <c:idx val="4"/>
          <c:order val="4"/>
          <c:tx>
            <c:strRef>
              <c:f>'57-61'!$B$8</c:f>
              <c:strCache>
                <c:ptCount val="1"/>
                <c:pt idx="0">
                  <c:v>NȘ/NR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3D60-4295-8F11-9C27A8AFFB5F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3D60-4295-8F11-9C27A8AFFB5F}"/>
                </c:ext>
              </c:extLst>
            </c:dLbl>
            <c:dLbl>
              <c:idx val="2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3D60-4295-8F11-9C27A8AFFB5F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3D60-4295-8F11-9C27A8AFFB5F}"/>
                </c:ext>
              </c:extLst>
            </c:dLbl>
            <c:dLbl>
              <c:idx val="2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3D60-4295-8F11-9C27A8AFFB5F}"/>
                </c:ext>
              </c:extLst>
            </c:dLbl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'57-61'!$C$2:$AC$3</c:f>
              <c:multiLvlStrCache>
                <c:ptCount val="27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Total</c:v>
                  </c:pt>
                  <c:pt idx="7">
                    <c:v>Găgăuzia</c:v>
                  </c:pt>
                  <c:pt idx="8">
                    <c:v>Taraclia</c:v>
                  </c:pt>
                  <c:pt idx="9">
                    <c:v>Total</c:v>
                  </c:pt>
                  <c:pt idx="10">
                    <c:v>Găgăuzia</c:v>
                  </c:pt>
                  <c:pt idx="11">
                    <c:v>Taraclia</c:v>
                  </c:pt>
                  <c:pt idx="12">
                    <c:v>Total</c:v>
                  </c:pt>
                  <c:pt idx="13">
                    <c:v>Găgăuzia</c:v>
                  </c:pt>
                  <c:pt idx="14">
                    <c:v>Taraclia</c:v>
                  </c:pt>
                  <c:pt idx="15">
                    <c:v>Total</c:v>
                  </c:pt>
                  <c:pt idx="16">
                    <c:v>Găgăuzia</c:v>
                  </c:pt>
                  <c:pt idx="17">
                    <c:v>Taraclia</c:v>
                  </c:pt>
                  <c:pt idx="18">
                    <c:v>Total</c:v>
                  </c:pt>
                  <c:pt idx="19">
                    <c:v>Găgăuzia</c:v>
                  </c:pt>
                  <c:pt idx="20">
                    <c:v>Taraclia</c:v>
                  </c:pt>
                  <c:pt idx="21">
                    <c:v>Total</c:v>
                  </c:pt>
                  <c:pt idx="22">
                    <c:v>Găgăuzia</c:v>
                  </c:pt>
                  <c:pt idx="23">
                    <c:v>Taraclia</c:v>
                  </c:pt>
                  <c:pt idx="24">
                    <c:v>Total</c:v>
                  </c:pt>
                  <c:pt idx="25">
                    <c:v>Găgăuzia</c:v>
                  </c:pt>
                  <c:pt idx="26">
                    <c:v>Taraclia</c:v>
                  </c:pt>
                </c:lvl>
                <c:lvl>
                  <c:pt idx="0">
                    <c:v>NATO</c:v>
                  </c:pt>
                  <c:pt idx="3">
                    <c:v>OSCE</c:v>
                  </c:pt>
                  <c:pt idx="6">
                    <c:v>SUA</c:v>
                  </c:pt>
                  <c:pt idx="9">
                    <c:v>România</c:v>
                  </c:pt>
                  <c:pt idx="12">
                    <c:v>UE</c:v>
                  </c:pt>
                  <c:pt idx="15">
                    <c:v>Ucraina</c:v>
                  </c:pt>
                  <c:pt idx="18">
                    <c:v>Uniunea Eurasia.</c:v>
                  </c:pt>
                  <c:pt idx="21">
                    <c:v>Turcia</c:v>
                  </c:pt>
                  <c:pt idx="24">
                    <c:v>Rusia</c:v>
                  </c:pt>
                </c:lvl>
              </c:multiLvlStrCache>
            </c:multiLvlStrRef>
          </c:cat>
          <c:val>
            <c:numRef>
              <c:f>'57-61'!$C$8:$AC$8</c:f>
              <c:numCache>
                <c:formatCode>0.00%</c:formatCode>
                <c:ptCount val="27"/>
                <c:pt idx="0">
                  <c:v>0.184</c:v>
                </c:pt>
                <c:pt idx="1">
                  <c:v>0.216</c:v>
                </c:pt>
                <c:pt idx="2">
                  <c:v>8.8999999999999996E-2</c:v>
                </c:pt>
                <c:pt idx="3">
                  <c:v>0.249</c:v>
                </c:pt>
                <c:pt idx="4">
                  <c:v>0.27800000000000002</c:v>
                </c:pt>
                <c:pt idx="5">
                  <c:v>0.161</c:v>
                </c:pt>
                <c:pt idx="6">
                  <c:v>0.17499999999999999</c:v>
                </c:pt>
                <c:pt idx="7">
                  <c:v>0.19500000000000001</c:v>
                </c:pt>
                <c:pt idx="8">
                  <c:v>0.115</c:v>
                </c:pt>
                <c:pt idx="9">
                  <c:v>0.151</c:v>
                </c:pt>
                <c:pt idx="10">
                  <c:v>0.192</c:v>
                </c:pt>
                <c:pt idx="11">
                  <c:v>2.9000000000000001E-2</c:v>
                </c:pt>
                <c:pt idx="12">
                  <c:v>0.14000000000000001</c:v>
                </c:pt>
                <c:pt idx="13">
                  <c:v>0.16900000000000001</c:v>
                </c:pt>
                <c:pt idx="14">
                  <c:v>5.3999999999999999E-2</c:v>
                </c:pt>
                <c:pt idx="15">
                  <c:v>0.128</c:v>
                </c:pt>
                <c:pt idx="16">
                  <c:v>0.159</c:v>
                </c:pt>
                <c:pt idx="17">
                  <c:v>3.5000000000000003E-2</c:v>
                </c:pt>
                <c:pt idx="18">
                  <c:v>0.21</c:v>
                </c:pt>
                <c:pt idx="19">
                  <c:v>0.24199999999999999</c:v>
                </c:pt>
                <c:pt idx="20">
                  <c:v>0.115</c:v>
                </c:pt>
                <c:pt idx="21">
                  <c:v>0.104</c:v>
                </c:pt>
                <c:pt idx="22">
                  <c:v>0.10199999999999999</c:v>
                </c:pt>
                <c:pt idx="23">
                  <c:v>0.111</c:v>
                </c:pt>
                <c:pt idx="24">
                  <c:v>3.5000000000000003E-2</c:v>
                </c:pt>
                <c:pt idx="25">
                  <c:v>3.7999999999999999E-2</c:v>
                </c:pt>
                <c:pt idx="26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3D60-4295-8F11-9C27A8AFFB5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596002920"/>
        <c:axId val="596003576"/>
      </c:barChart>
      <c:catAx>
        <c:axId val="596002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6003576"/>
        <c:crosses val="autoZero"/>
        <c:auto val="1"/>
        <c:lblAlgn val="ctr"/>
        <c:lblOffset val="100"/>
        <c:noMultiLvlLbl val="0"/>
      </c:catAx>
      <c:valAx>
        <c:axId val="59600357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596002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2097483738445738"/>
          <c:y val="0.93956890871237286"/>
          <c:w val="0.83051390315341023"/>
          <c:h val="6.0431091287627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'67'!$B$4</c:f>
              <c:strCache>
                <c:ptCount val="1"/>
                <c:pt idx="0">
                  <c:v>Aș vota pentru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'67'!$C$2:$H$3</c:f>
              <c:multiLvlStrCache>
                <c:ptCount val="6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</c:lvl>
                <c:lvl>
                  <c:pt idx="0">
                    <c:v>
Uniunea Europeană</c:v>
                  </c:pt>
                  <c:pt idx="3">
                    <c:v>
Uniunea Eurasiatică</c:v>
                  </c:pt>
                </c:lvl>
              </c:multiLvlStrCache>
            </c:multiLvlStrRef>
          </c:cat>
          <c:val>
            <c:numRef>
              <c:f>'67'!$C$4:$H$4</c:f>
              <c:numCache>
                <c:formatCode>0.00%</c:formatCode>
                <c:ptCount val="6"/>
                <c:pt idx="0">
                  <c:v>0.17599999999999999</c:v>
                </c:pt>
                <c:pt idx="1">
                  <c:v>0.14799999999999999</c:v>
                </c:pt>
                <c:pt idx="2">
                  <c:v>0.25800000000000001</c:v>
                </c:pt>
                <c:pt idx="3">
                  <c:v>0.42899999999999999</c:v>
                </c:pt>
                <c:pt idx="4">
                  <c:v>0.40899999999999997</c:v>
                </c:pt>
                <c:pt idx="5">
                  <c:v>0.48899999999999999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6CB-4891-AA94-D215F9F8940F}"/>
            </c:ext>
          </c:extLst>
        </c:ser>
        <c:ser>
          <c:idx val="1"/>
          <c:order val="1"/>
          <c:tx>
            <c:strRef>
              <c:f>'67'!$B$5</c:f>
              <c:strCache>
                <c:ptCount val="1"/>
                <c:pt idx="0">
                  <c:v>Aș vota contra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'67'!$C$2:$H$3</c:f>
              <c:multiLvlStrCache>
                <c:ptCount val="6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</c:lvl>
                <c:lvl>
                  <c:pt idx="0">
                    <c:v>
Uniunea Europeană</c:v>
                  </c:pt>
                  <c:pt idx="3">
                    <c:v>
Uniunea Eurasiatică</c:v>
                  </c:pt>
                </c:lvl>
              </c:multiLvlStrCache>
            </c:multiLvlStrRef>
          </c:cat>
          <c:val>
            <c:numRef>
              <c:f>'67'!$C$5:$H$5</c:f>
              <c:numCache>
                <c:formatCode>0.00%</c:formatCode>
                <c:ptCount val="6"/>
                <c:pt idx="0">
                  <c:v>0.58399999999999996</c:v>
                </c:pt>
                <c:pt idx="1">
                  <c:v>0.58699999999999997</c:v>
                </c:pt>
                <c:pt idx="2">
                  <c:v>0.57399999999999995</c:v>
                </c:pt>
                <c:pt idx="3">
                  <c:v>0.37</c:v>
                </c:pt>
                <c:pt idx="4">
                  <c:v>0.377</c:v>
                </c:pt>
                <c:pt idx="5">
                  <c:v>0.34799999999999998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6CB-4891-AA94-D215F9F8940F}"/>
            </c:ext>
          </c:extLst>
        </c:ser>
        <c:ser>
          <c:idx val="2"/>
          <c:order val="2"/>
          <c:tx>
            <c:strRef>
              <c:f>'67'!$B$6</c:f>
              <c:strCache>
                <c:ptCount val="1"/>
                <c:pt idx="0">
                  <c:v>Nu aș participa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CB-4891-AA94-D215F9F8940F}"/>
                </c:ext>
              </c:extLst>
            </c:dLbl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'67'!$C$2:$H$3</c:f>
              <c:multiLvlStrCache>
                <c:ptCount val="6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</c:lvl>
                <c:lvl>
                  <c:pt idx="0">
                    <c:v>
Uniunea Europeană</c:v>
                  </c:pt>
                  <c:pt idx="3">
                    <c:v>
Uniunea Eurasiatică</c:v>
                  </c:pt>
                </c:lvl>
              </c:multiLvlStrCache>
            </c:multiLvlStrRef>
          </c:cat>
          <c:val>
            <c:numRef>
              <c:f>'67'!$C$6:$H$6</c:f>
              <c:numCache>
                <c:formatCode>0.00%</c:formatCode>
                <c:ptCount val="6"/>
                <c:pt idx="0">
                  <c:v>0.126</c:v>
                </c:pt>
                <c:pt idx="1">
                  <c:v>0.15</c:v>
                </c:pt>
                <c:pt idx="2">
                  <c:v>5.7000000000000002E-2</c:v>
                </c:pt>
                <c:pt idx="3">
                  <c:v>6.7000000000000004E-2</c:v>
                </c:pt>
                <c:pt idx="4">
                  <c:v>0.08</c:v>
                </c:pt>
                <c:pt idx="5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6CB-4891-AA94-D215F9F8940F}"/>
            </c:ext>
          </c:extLst>
        </c:ser>
        <c:ser>
          <c:idx val="3"/>
          <c:order val="3"/>
          <c:tx>
            <c:strRef>
              <c:f>'67'!$B$7</c:f>
              <c:strCache>
                <c:ptCount val="1"/>
                <c:pt idx="0">
                  <c:v>NȘ/NR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multiLvlStrRef>
              <c:f>'67'!$C$2:$H$3</c:f>
              <c:multiLvlStrCache>
                <c:ptCount val="6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</c:lvl>
                <c:lvl>
                  <c:pt idx="0">
                    <c:v>
Uniunea Europeană</c:v>
                  </c:pt>
                  <c:pt idx="3">
                    <c:v>
Uniunea Eurasiatică</c:v>
                  </c:pt>
                </c:lvl>
              </c:multiLvlStrCache>
            </c:multiLvlStrRef>
          </c:cat>
          <c:val>
            <c:numRef>
              <c:f>'67'!$C$7:$H$7</c:f>
              <c:numCache>
                <c:formatCode>0.00%</c:formatCode>
                <c:ptCount val="6"/>
                <c:pt idx="0">
                  <c:v>0.114</c:v>
                </c:pt>
                <c:pt idx="1">
                  <c:v>0.115</c:v>
                </c:pt>
                <c:pt idx="2">
                  <c:v>0.111</c:v>
                </c:pt>
                <c:pt idx="3">
                  <c:v>0.13400000000000001</c:v>
                </c:pt>
                <c:pt idx="4">
                  <c:v>0.13400000000000001</c:v>
                </c:pt>
                <c:pt idx="5">
                  <c:v>0.13400000000000001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CB-4891-AA94-D215F9F8940F}"/>
            </c:ext>
          </c:extLst>
        </c:ser>
        <c:ser>
          <c:idx val="4"/>
          <c:order val="4"/>
          <c:tx>
            <c:strRef>
              <c:f>'67'!$B$8</c:f>
              <c:strCache>
                <c:ptCount val="1"/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elete val="1"/>
          </c:dLbls>
          <c:cat>
            <c:multiLvlStrRef>
              <c:f>'67'!$C$2:$H$3</c:f>
              <c:multiLvlStrCache>
                <c:ptCount val="6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</c:lvl>
                <c:lvl>
                  <c:pt idx="0">
                    <c:v>
Uniunea Europeană</c:v>
                  </c:pt>
                  <c:pt idx="3">
                    <c:v>
Uniunea Eurasiatică</c:v>
                  </c:pt>
                </c:lvl>
              </c:multiLvlStrCache>
            </c:multiLvlStrRef>
          </c:cat>
          <c:val>
            <c:numRef>
              <c:f>'67'!$C$8:$H$8</c:f>
              <c:numCache>
                <c:formatCode>General</c:formatCode>
                <c:ptCount val="6"/>
              </c:numCache>
            </c:numRef>
          </c:val>
          <c:extLst>
            <c:ext xmlns:c16="http://schemas.microsoft.com/office/drawing/2014/chart" uri="{C3380CC4-5D6E-409C-BE32-E72D297353CC}">
              <c16:uniqueId val="{00000005-A6CB-4891-AA94-D215F9F8940F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overlap val="100"/>
        <c:axId val="541568008"/>
        <c:axId val="541574240"/>
      </c:barChart>
      <c:catAx>
        <c:axId val="54156800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574240"/>
        <c:crosses val="autoZero"/>
        <c:auto val="1"/>
        <c:lblAlgn val="ctr"/>
        <c:lblOffset val="100"/>
        <c:noMultiLvlLbl val="0"/>
      </c:catAx>
      <c:valAx>
        <c:axId val="54157424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541568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535886629512711"/>
          <c:y val="3.5693481246120325E-2"/>
          <c:w val="0.67514026753667411"/>
          <c:h val="0.9476495608390235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'56'!$B$3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4.7591308328160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7C1-4BF5-8ECA-91CD2AAA57F7}"/>
                </c:ext>
              </c:extLst>
            </c:dLbl>
            <c:dLbl>
              <c:idx val="12"/>
              <c:layout>
                <c:manualLayout>
                  <c:x val="1.4925829206203348E-3"/>
                  <c:y val="7.138696249224064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7C1-4BF5-8ECA-91CD2AAA57F7}"/>
                </c:ext>
              </c:extLst>
            </c:dLbl>
            <c:dLbl>
              <c:idx val="13"/>
              <c:layout>
                <c:manualLayout>
                  <c:x val="-4.3910748924906968E-3"/>
                  <c:y val="1.665695791485615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37C1-4BF5-8ECA-91CD2AAA57F7}"/>
                </c:ext>
              </c:extLst>
            </c:dLbl>
            <c:dLbl>
              <c:idx val="14"/>
              <c:layout>
                <c:manualLayout>
                  <c:x val="-1.044808044434322E-2"/>
                  <c:y val="2.141608874767219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37C1-4BF5-8ECA-91CD2AAA57F7}"/>
                </c:ext>
              </c:extLst>
            </c:dLbl>
            <c:dLbl>
              <c:idx val="15"/>
              <c:layout>
                <c:manualLayout>
                  <c:x val="-2.9851658412409984E-3"/>
                  <c:y val="1.1897827082040109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7C1-4BF5-8ECA-91CD2AAA57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'56'!$C$2:$R$2</c:f>
              <c:strCache>
                <c:ptCount val="16"/>
                <c:pt idx="0">
                  <c:v>NȘ/NR</c:v>
                </c:pt>
                <c:pt idx="1">
                  <c:v>Altceva</c:v>
                </c:pt>
                <c:pt idx="2">
                  <c:v>Calamitățile naturale</c:v>
                </c:pt>
                <c:pt idx="3">
                  <c:v>Relațiile interetnice</c:v>
                </c:pt>
                <c:pt idx="4">
                  <c:v>Foamea</c:v>
                </c:pt>
                <c:pt idx="5">
                  <c:v>Instaurarea unei dictaturi</c:v>
                </c:pt>
                <c:pt idx="6">
                  <c:v>Un posibil război în regiune</c:v>
                </c:pt>
                <c:pt idx="7">
                  <c:v>Criminalitatea</c:v>
                </c:pt>
                <c:pt idx="8">
                  <c:v>Lipsa încălzirii
în perioada rece a anului</c:v>
                </c:pt>
                <c:pt idx="9">
                  <c:v>Boală</c:v>
                </c:pt>
                <c:pt idx="10">
                  <c:v>Corupția</c:v>
                </c:pt>
                <c:pt idx="11">
                  <c:v>Criza financiară</c:v>
                </c:pt>
                <c:pt idx="12">
                  <c:v>Sărăcia</c:v>
                </c:pt>
                <c:pt idx="13">
                  <c:v>Viitorul copiilor</c:v>
                </c:pt>
                <c:pt idx="14">
                  <c:v>Șomajul</c:v>
                </c:pt>
                <c:pt idx="15">
                  <c:v>Prețurile</c:v>
                </c:pt>
              </c:strCache>
            </c:strRef>
          </c:cat>
          <c:val>
            <c:numRef>
              <c:f>'56'!$C$3:$R$3</c:f>
              <c:numCache>
                <c:formatCode>0.00%</c:formatCode>
                <c:ptCount val="16"/>
                <c:pt idx="0">
                  <c:v>1.9E-2</c:v>
                </c:pt>
                <c:pt idx="1">
                  <c:v>7.3999999999999996E-2</c:v>
                </c:pt>
                <c:pt idx="2">
                  <c:v>1.0999999999999999E-2</c:v>
                </c:pt>
                <c:pt idx="3">
                  <c:v>1.0999999999999999E-2</c:v>
                </c:pt>
                <c:pt idx="4">
                  <c:v>2.3E-2</c:v>
                </c:pt>
                <c:pt idx="5">
                  <c:v>0.05</c:v>
                </c:pt>
                <c:pt idx="6">
                  <c:v>5.3999999999999999E-2</c:v>
                </c:pt>
                <c:pt idx="7">
                  <c:v>5.7000000000000002E-2</c:v>
                </c:pt>
                <c:pt idx="8">
                  <c:v>0.12</c:v>
                </c:pt>
                <c:pt idx="9">
                  <c:v>0.17799999999999999</c:v>
                </c:pt>
                <c:pt idx="10">
                  <c:v>0.245</c:v>
                </c:pt>
                <c:pt idx="11">
                  <c:v>0.30199999999999999</c:v>
                </c:pt>
                <c:pt idx="12">
                  <c:v>0.307</c:v>
                </c:pt>
                <c:pt idx="13">
                  <c:v>0.33400000000000002</c:v>
                </c:pt>
                <c:pt idx="14">
                  <c:v>0.47799999999999998</c:v>
                </c:pt>
                <c:pt idx="15">
                  <c:v>0.504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C1-4BF5-8ECA-91CD2AAA57F7}"/>
            </c:ext>
          </c:extLst>
        </c:ser>
        <c:ser>
          <c:idx val="1"/>
          <c:order val="1"/>
          <c:tx>
            <c:strRef>
              <c:f>'56'!$B$4</c:f>
              <c:strCache>
                <c:ptCount val="1"/>
                <c:pt idx="0">
                  <c:v>Găgăuzia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-1.4925829206204444E-3"/>
                  <c:y val="-9.51826166563212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37C1-4BF5-8ECA-91CD2AAA57F7}"/>
                </c:ext>
              </c:extLst>
            </c:dLbl>
            <c:dLbl>
              <c:idx val="1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915-4368-A78B-49E00EDCC5C5}"/>
                </c:ext>
              </c:extLst>
            </c:dLbl>
            <c:dLbl>
              <c:idx val="13"/>
              <c:layout>
                <c:manualLayout>
                  <c:x val="1.7564299569962683E-2"/>
                  <c:y val="2.379565416407999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7C1-4BF5-8ECA-91CD2AAA57F7}"/>
                </c:ext>
              </c:extLst>
            </c:dLbl>
            <c:dLbl>
              <c:idx val="14"/>
              <c:layout>
                <c:manualLayout>
                  <c:x val="2.5373909650547446E-2"/>
                  <c:y val="4.7591308328160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7C1-4BF5-8ECA-91CD2AAA57F7}"/>
                </c:ext>
              </c:extLst>
            </c:dLbl>
            <c:dLbl>
              <c:idx val="15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7C1-4BF5-8ECA-91CD2AAA57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'56'!$C$2:$R$2</c:f>
              <c:strCache>
                <c:ptCount val="16"/>
                <c:pt idx="0">
                  <c:v>NȘ/NR</c:v>
                </c:pt>
                <c:pt idx="1">
                  <c:v>Altceva</c:v>
                </c:pt>
                <c:pt idx="2">
                  <c:v>Calamitățile naturale</c:v>
                </c:pt>
                <c:pt idx="3">
                  <c:v>Relațiile interetnice</c:v>
                </c:pt>
                <c:pt idx="4">
                  <c:v>Foamea</c:v>
                </c:pt>
                <c:pt idx="5">
                  <c:v>Instaurarea unei dictaturi</c:v>
                </c:pt>
                <c:pt idx="6">
                  <c:v>Un posibil război în regiune</c:v>
                </c:pt>
                <c:pt idx="7">
                  <c:v>Criminalitatea</c:v>
                </c:pt>
                <c:pt idx="8">
                  <c:v>Lipsa încălzirii
în perioada rece a anului</c:v>
                </c:pt>
                <c:pt idx="9">
                  <c:v>Boală</c:v>
                </c:pt>
                <c:pt idx="10">
                  <c:v>Corupția</c:v>
                </c:pt>
                <c:pt idx="11">
                  <c:v>Criza financiară</c:v>
                </c:pt>
                <c:pt idx="12">
                  <c:v>Sărăcia</c:v>
                </c:pt>
                <c:pt idx="13">
                  <c:v>Viitorul copiilor</c:v>
                </c:pt>
                <c:pt idx="14">
                  <c:v>Șomajul</c:v>
                </c:pt>
                <c:pt idx="15">
                  <c:v>Prețurile</c:v>
                </c:pt>
              </c:strCache>
            </c:strRef>
          </c:cat>
          <c:val>
            <c:numRef>
              <c:f>'56'!$C$4:$R$4</c:f>
              <c:numCache>
                <c:formatCode>0.00%</c:formatCode>
                <c:ptCount val="16"/>
                <c:pt idx="0">
                  <c:v>1.7999999999999999E-2</c:v>
                </c:pt>
                <c:pt idx="1">
                  <c:v>7.8E-2</c:v>
                </c:pt>
                <c:pt idx="2">
                  <c:v>8.9999999999999993E-3</c:v>
                </c:pt>
                <c:pt idx="3">
                  <c:v>1.2999999999999999E-2</c:v>
                </c:pt>
                <c:pt idx="4">
                  <c:v>2.8000000000000001E-2</c:v>
                </c:pt>
                <c:pt idx="5">
                  <c:v>5.8000000000000003E-2</c:v>
                </c:pt>
                <c:pt idx="6">
                  <c:v>4.1000000000000002E-2</c:v>
                </c:pt>
                <c:pt idx="7">
                  <c:v>5.7000000000000002E-2</c:v>
                </c:pt>
                <c:pt idx="8">
                  <c:v>0.111</c:v>
                </c:pt>
                <c:pt idx="9">
                  <c:v>0.17199999999999999</c:v>
                </c:pt>
                <c:pt idx="10">
                  <c:v>0.26100000000000001</c:v>
                </c:pt>
                <c:pt idx="11">
                  <c:v>0.29399999999999998</c:v>
                </c:pt>
                <c:pt idx="12">
                  <c:v>0.32500000000000001</c:v>
                </c:pt>
                <c:pt idx="13">
                  <c:v>0.313</c:v>
                </c:pt>
                <c:pt idx="14">
                  <c:v>0.45900000000000002</c:v>
                </c:pt>
                <c:pt idx="15">
                  <c:v>0.54200000000000004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7C1-4BF5-8ECA-91CD2AAA57F7}"/>
            </c:ext>
          </c:extLst>
        </c:ser>
        <c:ser>
          <c:idx val="2"/>
          <c:order val="2"/>
          <c:tx>
            <c:strRef>
              <c:f>'56'!$B$5</c:f>
              <c:strCache>
                <c:ptCount val="1"/>
                <c:pt idx="0">
                  <c:v>Taraclia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0"/>
              <c:layout>
                <c:manualLayout>
                  <c:x val="0"/>
                  <c:y val="-9.518261665632129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37C1-4BF5-8ECA-91CD2AAA57F7}"/>
                </c:ext>
              </c:extLst>
            </c:dLbl>
            <c:dLbl>
              <c:idx val="12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915-4368-A78B-49E00EDCC5C5}"/>
                </c:ext>
              </c:extLst>
            </c:dLbl>
            <c:dLbl>
              <c:idx val="13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7C1-4BF5-8ECA-91CD2AAA57F7}"/>
                </c:ext>
              </c:extLst>
            </c:dLbl>
            <c:dLbl>
              <c:idx val="14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7C1-4BF5-8ECA-91CD2AAA57F7}"/>
                </c:ext>
              </c:extLst>
            </c:dLbl>
            <c:dLbl>
              <c:idx val="15"/>
              <c:layout>
                <c:manualLayout>
                  <c:x val="-1.0945481641411989E-16"/>
                  <c:y val="-4.75913083281604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37C1-4BF5-8ECA-91CD2AAA57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'56'!$C$2:$R$2</c:f>
              <c:strCache>
                <c:ptCount val="16"/>
                <c:pt idx="0">
                  <c:v>NȘ/NR</c:v>
                </c:pt>
                <c:pt idx="1">
                  <c:v>Altceva</c:v>
                </c:pt>
                <c:pt idx="2">
                  <c:v>Calamitățile naturale</c:v>
                </c:pt>
                <c:pt idx="3">
                  <c:v>Relațiile interetnice</c:v>
                </c:pt>
                <c:pt idx="4">
                  <c:v>Foamea</c:v>
                </c:pt>
                <c:pt idx="5">
                  <c:v>Instaurarea unei dictaturi</c:v>
                </c:pt>
                <c:pt idx="6">
                  <c:v>Un posibil război în regiune</c:v>
                </c:pt>
                <c:pt idx="7">
                  <c:v>Criminalitatea</c:v>
                </c:pt>
                <c:pt idx="8">
                  <c:v>Lipsa încălzirii
în perioada rece a anului</c:v>
                </c:pt>
                <c:pt idx="9">
                  <c:v>Boală</c:v>
                </c:pt>
                <c:pt idx="10">
                  <c:v>Corupția</c:v>
                </c:pt>
                <c:pt idx="11">
                  <c:v>Criza financiară</c:v>
                </c:pt>
                <c:pt idx="12">
                  <c:v>Sărăcia</c:v>
                </c:pt>
                <c:pt idx="13">
                  <c:v>Viitorul copiilor</c:v>
                </c:pt>
                <c:pt idx="14">
                  <c:v>Șomajul</c:v>
                </c:pt>
                <c:pt idx="15">
                  <c:v>Prețurile</c:v>
                </c:pt>
              </c:strCache>
            </c:strRef>
          </c:cat>
          <c:val>
            <c:numRef>
              <c:f>'56'!$C$5:$R$5</c:f>
              <c:numCache>
                <c:formatCode>0.00%</c:formatCode>
                <c:ptCount val="16"/>
                <c:pt idx="0">
                  <c:v>2.5000000000000001E-2</c:v>
                </c:pt>
                <c:pt idx="1">
                  <c:v>6.3E-2</c:v>
                </c:pt>
                <c:pt idx="2">
                  <c:v>1.9E-2</c:v>
                </c:pt>
                <c:pt idx="3">
                  <c:v>4.0000000000000001E-3</c:v>
                </c:pt>
                <c:pt idx="4">
                  <c:v>8.0000000000000002E-3</c:v>
                </c:pt>
                <c:pt idx="5">
                  <c:v>2.7E-2</c:v>
                </c:pt>
                <c:pt idx="6">
                  <c:v>9.0999999999999998E-2</c:v>
                </c:pt>
                <c:pt idx="7">
                  <c:v>5.8999999999999997E-2</c:v>
                </c:pt>
                <c:pt idx="8">
                  <c:v>0.14799999999999999</c:v>
                </c:pt>
                <c:pt idx="9">
                  <c:v>0.19600000000000001</c:v>
                </c:pt>
                <c:pt idx="10">
                  <c:v>0.19800000000000001</c:v>
                </c:pt>
                <c:pt idx="11">
                  <c:v>0.32900000000000001</c:v>
                </c:pt>
                <c:pt idx="12">
                  <c:v>0.253</c:v>
                </c:pt>
                <c:pt idx="13">
                  <c:v>0.39500000000000002</c:v>
                </c:pt>
                <c:pt idx="14">
                  <c:v>0.53700000000000003</c:v>
                </c:pt>
                <c:pt idx="15">
                  <c:v>0.39300000000000002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7C1-4BF5-8ECA-91CD2AAA57F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axId val="593670872"/>
        <c:axId val="593664312"/>
      </c:barChart>
      <c:catAx>
        <c:axId val="5936708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3664312"/>
        <c:crosses val="autoZero"/>
        <c:auto val="1"/>
        <c:lblAlgn val="ctr"/>
        <c:lblOffset val="100"/>
        <c:noMultiLvlLbl val="0"/>
      </c:catAx>
      <c:valAx>
        <c:axId val="593664312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93670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'68'!$C$2</c:f>
              <c:strCache>
                <c:ptCount val="1"/>
                <c:pt idx="0">
                  <c:v>Cu siguranță aș alege Uniunea Europenă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'68'!$B$3:$B$5</c:f>
              <c:strCache>
                <c:ptCount val="3"/>
                <c:pt idx="0">
                  <c:v>Total</c:v>
                </c:pt>
                <c:pt idx="1">
                  <c:v>Găgăuzia</c:v>
                </c:pt>
                <c:pt idx="2">
                  <c:v>Taraclia</c:v>
                </c:pt>
              </c:strCache>
            </c:strRef>
          </c:cat>
          <c:val>
            <c:numRef>
              <c:f>'68'!$C$3:$C$5</c:f>
              <c:numCache>
                <c:formatCode>0.00%</c:formatCode>
                <c:ptCount val="3"/>
                <c:pt idx="0">
                  <c:v>6.7000000000000004E-2</c:v>
                </c:pt>
                <c:pt idx="1">
                  <c:v>5.8999999999999997E-2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EC8-4BE1-BCBA-6BF9B3B3F40E}"/>
            </c:ext>
          </c:extLst>
        </c:ser>
        <c:ser>
          <c:idx val="1"/>
          <c:order val="1"/>
          <c:tx>
            <c:strRef>
              <c:f>'68'!$D$2</c:f>
              <c:strCache>
                <c:ptCount val="1"/>
                <c:pt idx="0">
                  <c:v>Mai degrabă aș alege Uniunea Europenă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'68'!$B$3:$B$5</c:f>
              <c:strCache>
                <c:ptCount val="3"/>
                <c:pt idx="0">
                  <c:v>Total</c:v>
                </c:pt>
                <c:pt idx="1">
                  <c:v>Găgăuzia</c:v>
                </c:pt>
                <c:pt idx="2">
                  <c:v>Taraclia</c:v>
                </c:pt>
              </c:strCache>
            </c:strRef>
          </c:cat>
          <c:val>
            <c:numRef>
              <c:f>'68'!$D$3:$D$5</c:f>
              <c:numCache>
                <c:formatCode>0.00%</c:formatCode>
                <c:ptCount val="3"/>
                <c:pt idx="0">
                  <c:v>0.123</c:v>
                </c:pt>
                <c:pt idx="1">
                  <c:v>9.7000000000000003E-2</c:v>
                </c:pt>
                <c:pt idx="2">
                  <c:v>0.20100000000000001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EC8-4BE1-BCBA-6BF9B3B3F40E}"/>
            </c:ext>
          </c:extLst>
        </c:ser>
        <c:ser>
          <c:idx val="2"/>
          <c:order val="2"/>
          <c:tx>
            <c:strRef>
              <c:f>'68'!$E$2</c:f>
              <c:strCache>
                <c:ptCount val="1"/>
                <c:pt idx="0">
                  <c:v>Mai degrabă aș alege Uniunea Eurasiatică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'68'!$B$3:$B$5</c:f>
              <c:strCache>
                <c:ptCount val="3"/>
                <c:pt idx="0">
                  <c:v>Total</c:v>
                </c:pt>
                <c:pt idx="1">
                  <c:v>Găgăuzia</c:v>
                </c:pt>
                <c:pt idx="2">
                  <c:v>Taraclia</c:v>
                </c:pt>
              </c:strCache>
            </c:strRef>
          </c:cat>
          <c:val>
            <c:numRef>
              <c:f>'68'!$E$3:$E$5</c:f>
              <c:numCache>
                <c:formatCode>0.00%</c:formatCode>
                <c:ptCount val="3"/>
                <c:pt idx="0">
                  <c:v>0.109</c:v>
                </c:pt>
                <c:pt idx="1">
                  <c:v>8.5999999999999993E-2</c:v>
                </c:pt>
                <c:pt idx="2">
                  <c:v>0.17699999999999999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EC8-4BE1-BCBA-6BF9B3B3F40E}"/>
            </c:ext>
          </c:extLst>
        </c:ser>
        <c:ser>
          <c:idx val="3"/>
          <c:order val="3"/>
          <c:tx>
            <c:strRef>
              <c:f>'68'!$F$2</c:f>
              <c:strCache>
                <c:ptCount val="1"/>
                <c:pt idx="0">
                  <c:v>Cu siguranță aș alege Uniunea Eurasiatică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'68'!$B$3:$B$5</c:f>
              <c:strCache>
                <c:ptCount val="3"/>
                <c:pt idx="0">
                  <c:v>Total</c:v>
                </c:pt>
                <c:pt idx="1">
                  <c:v>Găgăuzia</c:v>
                </c:pt>
                <c:pt idx="2">
                  <c:v>Taraclia</c:v>
                </c:pt>
              </c:strCache>
            </c:strRef>
          </c:cat>
          <c:val>
            <c:numRef>
              <c:f>'68'!$F$3:$F$5</c:f>
              <c:numCache>
                <c:formatCode>0.00%</c:formatCode>
                <c:ptCount val="3"/>
                <c:pt idx="0">
                  <c:v>0.33200000000000002</c:v>
                </c:pt>
                <c:pt idx="1">
                  <c:v>0.35499999999999998</c:v>
                </c:pt>
                <c:pt idx="2">
                  <c:v>0.26300000000000001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EC8-4BE1-BCBA-6BF9B3B3F40E}"/>
            </c:ext>
          </c:extLst>
        </c:ser>
        <c:ser>
          <c:idx val="4"/>
          <c:order val="4"/>
          <c:tx>
            <c:strRef>
              <c:f>'68'!$G$2</c:f>
              <c:strCache>
                <c:ptCount val="1"/>
                <c:pt idx="0">
                  <c:v>Și una, și alta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'68'!$B$3:$B$5</c:f>
              <c:strCache>
                <c:ptCount val="3"/>
                <c:pt idx="0">
                  <c:v>Total</c:v>
                </c:pt>
                <c:pt idx="1">
                  <c:v>Găgăuzia</c:v>
                </c:pt>
                <c:pt idx="2">
                  <c:v>Taraclia</c:v>
                </c:pt>
              </c:strCache>
            </c:strRef>
          </c:cat>
          <c:val>
            <c:numRef>
              <c:f>'68'!$G$3:$G$5</c:f>
              <c:numCache>
                <c:formatCode>0.00%</c:formatCode>
                <c:ptCount val="3"/>
                <c:pt idx="0">
                  <c:v>3.2000000000000001E-2</c:v>
                </c:pt>
                <c:pt idx="1">
                  <c:v>3.1E-2</c:v>
                </c:pt>
                <c:pt idx="2">
                  <c:v>3.4000000000000002E-2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EC8-4BE1-BCBA-6BF9B3B3F40E}"/>
            </c:ext>
          </c:extLst>
        </c:ser>
        <c:ser>
          <c:idx val="5"/>
          <c:order val="5"/>
          <c:tx>
            <c:strRef>
              <c:f>'68'!$H$2</c:f>
              <c:strCache>
                <c:ptCount val="1"/>
                <c:pt idx="0">
                  <c:v>Nici una, nici alta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'68'!$B$3:$B$5</c:f>
              <c:strCache>
                <c:ptCount val="3"/>
                <c:pt idx="0">
                  <c:v>Total</c:v>
                </c:pt>
                <c:pt idx="1">
                  <c:v>Găgăuzia</c:v>
                </c:pt>
                <c:pt idx="2">
                  <c:v>Taraclia</c:v>
                </c:pt>
              </c:strCache>
            </c:strRef>
          </c:cat>
          <c:val>
            <c:numRef>
              <c:f>'68'!$H$3:$H$5</c:f>
              <c:numCache>
                <c:formatCode>0.00%</c:formatCode>
                <c:ptCount val="3"/>
                <c:pt idx="0">
                  <c:v>0.27700000000000002</c:v>
                </c:pt>
                <c:pt idx="1">
                  <c:v>0.32500000000000001</c:v>
                </c:pt>
                <c:pt idx="2">
                  <c:v>0.13300000000000001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EEC8-4BE1-BCBA-6BF9B3B3F40E}"/>
            </c:ext>
          </c:extLst>
        </c:ser>
        <c:ser>
          <c:idx val="6"/>
          <c:order val="6"/>
          <c:tx>
            <c:strRef>
              <c:f>'68'!$I$2</c:f>
              <c:strCache>
                <c:ptCount val="1"/>
                <c:pt idx="0">
                  <c:v>NȘ/NR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'68'!$B$3:$B$5</c:f>
              <c:strCache>
                <c:ptCount val="3"/>
                <c:pt idx="0">
                  <c:v>Total</c:v>
                </c:pt>
                <c:pt idx="1">
                  <c:v>Găgăuzia</c:v>
                </c:pt>
                <c:pt idx="2">
                  <c:v>Taraclia</c:v>
                </c:pt>
              </c:strCache>
            </c:strRef>
          </c:cat>
          <c:val>
            <c:numRef>
              <c:f>'68'!$I$3:$I$5</c:f>
              <c:numCache>
                <c:formatCode>0.00%</c:formatCode>
                <c:ptCount val="3"/>
                <c:pt idx="0">
                  <c:v>0.06</c:v>
                </c:pt>
                <c:pt idx="1">
                  <c:v>4.5999999999999999E-2</c:v>
                </c:pt>
                <c:pt idx="2">
                  <c:v>0.10199999999999999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EC8-4BE1-BCBA-6BF9B3B3F40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42831304"/>
        <c:axId val="542832288"/>
      </c:barChart>
      <c:catAx>
        <c:axId val="542831304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832288"/>
        <c:crosses val="autoZero"/>
        <c:auto val="1"/>
        <c:lblAlgn val="ctr"/>
        <c:lblOffset val="100"/>
        <c:noMultiLvlLbl val="0"/>
      </c:catAx>
      <c:valAx>
        <c:axId val="542832288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54283130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19825159325097319"/>
          <c:y val="0.9001809165868786"/>
          <c:w val="0.59931915884637921"/>
          <c:h val="9.981908341312144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'66'!$C$2</c:f>
              <c:strCache>
                <c:ptCount val="1"/>
                <c:pt idx="0">
                  <c:v>Să implementeze Acordul de Asociere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'66'!$B$3:$B$5</c:f>
              <c:strCache>
                <c:ptCount val="3"/>
                <c:pt idx="0">
                  <c:v>Total</c:v>
                </c:pt>
                <c:pt idx="1">
                  <c:v>Găgăuzia</c:v>
                </c:pt>
                <c:pt idx="2">
                  <c:v>Taraclia</c:v>
                </c:pt>
              </c:strCache>
            </c:strRef>
          </c:cat>
          <c:val>
            <c:numRef>
              <c:f>'66'!$C$3:$C$5</c:f>
              <c:numCache>
                <c:formatCode>0.00%</c:formatCode>
                <c:ptCount val="3"/>
                <c:pt idx="0">
                  <c:v>0.222</c:v>
                </c:pt>
                <c:pt idx="1">
                  <c:v>0.193</c:v>
                </c:pt>
                <c:pt idx="2">
                  <c:v>0.309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78-4A49-B4D6-BA46F84494CC}"/>
            </c:ext>
          </c:extLst>
        </c:ser>
        <c:ser>
          <c:idx val="1"/>
          <c:order val="1"/>
          <c:tx>
            <c:strRef>
              <c:f>'66'!$D$2</c:f>
              <c:strCache>
                <c:ptCount val="1"/>
                <c:pt idx="0">
                  <c:v>Să înceteze Acordul de Asociere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'66'!$B$3:$B$5</c:f>
              <c:strCache>
                <c:ptCount val="3"/>
                <c:pt idx="0">
                  <c:v>Total</c:v>
                </c:pt>
                <c:pt idx="1">
                  <c:v>Găgăuzia</c:v>
                </c:pt>
                <c:pt idx="2">
                  <c:v>Taraclia</c:v>
                </c:pt>
              </c:strCache>
            </c:strRef>
          </c:cat>
          <c:val>
            <c:numRef>
              <c:f>'66'!$D$3:$D$5</c:f>
              <c:numCache>
                <c:formatCode>0.00%</c:formatCode>
                <c:ptCount val="3"/>
                <c:pt idx="0">
                  <c:v>0.495</c:v>
                </c:pt>
                <c:pt idx="1">
                  <c:v>0.51200000000000001</c:v>
                </c:pt>
                <c:pt idx="2">
                  <c:v>0.44400000000000001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78-4A49-B4D6-BA46F84494CC}"/>
            </c:ext>
          </c:extLst>
        </c:ser>
        <c:ser>
          <c:idx val="2"/>
          <c:order val="2"/>
          <c:tx>
            <c:strRef>
              <c:f>'66'!$E$2</c:f>
              <c:strCache>
                <c:ptCount val="1"/>
                <c:pt idx="0">
                  <c:v>NȘ/NR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'66'!$B$3:$B$5</c:f>
              <c:strCache>
                <c:ptCount val="3"/>
                <c:pt idx="0">
                  <c:v>Total</c:v>
                </c:pt>
                <c:pt idx="1">
                  <c:v>Găgăuzia</c:v>
                </c:pt>
                <c:pt idx="2">
                  <c:v>Taraclia</c:v>
                </c:pt>
              </c:strCache>
            </c:strRef>
          </c:cat>
          <c:val>
            <c:numRef>
              <c:f>'66'!$E$3:$E$5</c:f>
              <c:numCache>
                <c:formatCode>0.00%</c:formatCode>
                <c:ptCount val="3"/>
                <c:pt idx="0">
                  <c:v>0.28299999999999997</c:v>
                </c:pt>
                <c:pt idx="1">
                  <c:v>0.29499999999999998</c:v>
                </c:pt>
                <c:pt idx="2">
                  <c:v>0.247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478-4A49-B4D6-BA46F84494C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38367416"/>
        <c:axId val="438364792"/>
      </c:barChart>
      <c:catAx>
        <c:axId val="43836741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8364792"/>
        <c:crosses val="autoZero"/>
        <c:auto val="1"/>
        <c:lblAlgn val="ctr"/>
        <c:lblOffset val="100"/>
        <c:noMultiLvlLbl val="0"/>
      </c:catAx>
      <c:valAx>
        <c:axId val="43836479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438367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'28'!$B$3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'28'!$C$2:$G$2</c:f>
              <c:strCache>
                <c:ptCount val="5"/>
                <c:pt idx="0">
                  <c:v>Lumii Ruse</c:v>
                </c:pt>
                <c:pt idx="1">
                  <c:v>Civilizației Europene</c:v>
                </c:pt>
                <c:pt idx="2">
                  <c:v>Ambelor</c:v>
                </c:pt>
                <c:pt idx="3">
                  <c:v>Niciunei</c:v>
                </c:pt>
                <c:pt idx="4">
                  <c:v>NȘ/NR</c:v>
                </c:pt>
              </c:strCache>
            </c:strRef>
          </c:cat>
          <c:val>
            <c:numRef>
              <c:f>'28'!$C$3:$G$3</c:f>
              <c:numCache>
                <c:formatCode>0.00%</c:formatCode>
                <c:ptCount val="5"/>
                <c:pt idx="0">
                  <c:v>0.34300000000000003</c:v>
                </c:pt>
                <c:pt idx="1">
                  <c:v>3.5000000000000003E-2</c:v>
                </c:pt>
                <c:pt idx="2">
                  <c:v>0.123</c:v>
                </c:pt>
                <c:pt idx="3">
                  <c:v>0.40899999999999997</c:v>
                </c:pt>
                <c:pt idx="4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B8-4CBA-9545-41667EBF8F2F}"/>
            </c:ext>
          </c:extLst>
        </c:ser>
        <c:ser>
          <c:idx val="1"/>
          <c:order val="1"/>
          <c:tx>
            <c:strRef>
              <c:f>'28'!$B$4</c:f>
              <c:strCache>
                <c:ptCount val="1"/>
                <c:pt idx="0">
                  <c:v>Găgăuzia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'28'!$C$2:$G$2</c:f>
              <c:strCache>
                <c:ptCount val="5"/>
                <c:pt idx="0">
                  <c:v>Lumii Ruse</c:v>
                </c:pt>
                <c:pt idx="1">
                  <c:v>Civilizației Europene</c:v>
                </c:pt>
                <c:pt idx="2">
                  <c:v>Ambelor</c:v>
                </c:pt>
                <c:pt idx="3">
                  <c:v>Niciunei</c:v>
                </c:pt>
                <c:pt idx="4">
                  <c:v>NȘ/NR</c:v>
                </c:pt>
              </c:strCache>
            </c:strRef>
          </c:cat>
          <c:val>
            <c:numRef>
              <c:f>'28'!$C$4:$G$4</c:f>
              <c:numCache>
                <c:formatCode>0.00%</c:formatCode>
                <c:ptCount val="5"/>
                <c:pt idx="0">
                  <c:v>0.33800000000000002</c:v>
                </c:pt>
                <c:pt idx="1">
                  <c:v>3.5999999999999997E-2</c:v>
                </c:pt>
                <c:pt idx="2">
                  <c:v>0.108</c:v>
                </c:pt>
                <c:pt idx="3">
                  <c:v>0.42799999999999999</c:v>
                </c:pt>
                <c:pt idx="4">
                  <c:v>8.8999999999999996E-2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B8-4CBA-9545-41667EBF8F2F}"/>
            </c:ext>
          </c:extLst>
        </c:ser>
        <c:ser>
          <c:idx val="2"/>
          <c:order val="2"/>
          <c:tx>
            <c:strRef>
              <c:f>'28'!$B$5</c:f>
              <c:strCache>
                <c:ptCount val="1"/>
                <c:pt idx="0">
                  <c:v>Taraclia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'28'!$C$2:$G$2</c:f>
              <c:strCache>
                <c:ptCount val="5"/>
                <c:pt idx="0">
                  <c:v>Lumii Ruse</c:v>
                </c:pt>
                <c:pt idx="1">
                  <c:v>Civilizației Europene</c:v>
                </c:pt>
                <c:pt idx="2">
                  <c:v>Ambelor</c:v>
                </c:pt>
                <c:pt idx="3">
                  <c:v>Niciunei</c:v>
                </c:pt>
                <c:pt idx="4">
                  <c:v>NȘ/NR</c:v>
                </c:pt>
              </c:strCache>
            </c:strRef>
          </c:cat>
          <c:val>
            <c:numRef>
              <c:f>'28'!$C$5:$G$5</c:f>
              <c:numCache>
                <c:formatCode>0.00%</c:formatCode>
                <c:ptCount val="5"/>
                <c:pt idx="0">
                  <c:v>0.35699999999999998</c:v>
                </c:pt>
                <c:pt idx="1">
                  <c:v>3.2000000000000001E-2</c:v>
                </c:pt>
                <c:pt idx="2">
                  <c:v>0.16800000000000001</c:v>
                </c:pt>
                <c:pt idx="3">
                  <c:v>0.35199999999999998</c:v>
                </c:pt>
                <c:pt idx="4">
                  <c:v>9.1999999999999998E-2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2B8-4CBA-9545-41667EBF8F2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98734048"/>
        <c:axId val="598734704"/>
      </c:barChart>
      <c:catAx>
        <c:axId val="59873404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8734704"/>
        <c:crosses val="autoZero"/>
        <c:auto val="1"/>
        <c:lblAlgn val="ctr"/>
        <c:lblOffset val="100"/>
        <c:noMultiLvlLbl val="0"/>
      </c:catAx>
      <c:valAx>
        <c:axId val="598734704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5987340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8307304349853935"/>
          <c:y val="0.93220937149006722"/>
          <c:w val="0.42246286923350834"/>
          <c:h val="6.77906285099327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'69'!$B$3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'69'!$C$2:$K$2</c:f>
              <c:strCache>
                <c:ptCount val="9"/>
                <c:pt idx="0">
                  <c:v>NȘ/NR</c:v>
                </c:pt>
                <c:pt idx="1">
                  <c:v>Nimeni</c:v>
                </c:pt>
                <c:pt idx="2">
                  <c:v>Altcineva</c:v>
                </c:pt>
                <c:pt idx="3">
                  <c:v>SUA</c:v>
                </c:pt>
                <c:pt idx="4">
                  <c:v>Toate țările</c:v>
                </c:pt>
                <c:pt idx="5">
                  <c:v>România</c:v>
                </c:pt>
                <c:pt idx="6">
                  <c:v>Turcia</c:v>
                </c:pt>
                <c:pt idx="7">
                  <c:v>Uniunea Europeană</c:v>
                </c:pt>
                <c:pt idx="8">
                  <c:v>Rusia</c:v>
                </c:pt>
              </c:strCache>
            </c:strRef>
          </c:cat>
          <c:val>
            <c:numRef>
              <c:f>'69'!$C$3:$K$3</c:f>
              <c:numCache>
                <c:formatCode>0.00%</c:formatCode>
                <c:ptCount val="9"/>
                <c:pt idx="0">
                  <c:v>0.315</c:v>
                </c:pt>
                <c:pt idx="1">
                  <c:v>0.01</c:v>
                </c:pt>
                <c:pt idx="2">
                  <c:v>1E-3</c:v>
                </c:pt>
                <c:pt idx="3">
                  <c:v>0.02</c:v>
                </c:pt>
                <c:pt idx="4">
                  <c:v>2.1999999999999999E-2</c:v>
                </c:pt>
                <c:pt idx="5">
                  <c:v>3.3000000000000002E-2</c:v>
                </c:pt>
                <c:pt idx="6">
                  <c:v>5.5E-2</c:v>
                </c:pt>
                <c:pt idx="7">
                  <c:v>0.14000000000000001</c:v>
                </c:pt>
                <c:pt idx="8">
                  <c:v>0.40400000000000003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A8-45FB-8A2B-AA75934AFFCC}"/>
            </c:ext>
          </c:extLst>
        </c:ser>
        <c:ser>
          <c:idx val="1"/>
          <c:order val="1"/>
          <c:tx>
            <c:strRef>
              <c:f>'69'!$B$4</c:f>
              <c:strCache>
                <c:ptCount val="1"/>
                <c:pt idx="0">
                  <c:v>Găgăuzia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'69'!$C$2:$K$2</c:f>
              <c:strCache>
                <c:ptCount val="9"/>
                <c:pt idx="0">
                  <c:v>NȘ/NR</c:v>
                </c:pt>
                <c:pt idx="1">
                  <c:v>Nimeni</c:v>
                </c:pt>
                <c:pt idx="2">
                  <c:v>Altcineva</c:v>
                </c:pt>
                <c:pt idx="3">
                  <c:v>SUA</c:v>
                </c:pt>
                <c:pt idx="4">
                  <c:v>Toate țările</c:v>
                </c:pt>
                <c:pt idx="5">
                  <c:v>România</c:v>
                </c:pt>
                <c:pt idx="6">
                  <c:v>Turcia</c:v>
                </c:pt>
                <c:pt idx="7">
                  <c:v>Uniunea Europeană</c:v>
                </c:pt>
                <c:pt idx="8">
                  <c:v>Rusia</c:v>
                </c:pt>
              </c:strCache>
            </c:strRef>
          </c:cat>
          <c:val>
            <c:numRef>
              <c:f>'69'!$C$4:$K$4</c:f>
              <c:numCache>
                <c:formatCode>0.00%</c:formatCode>
                <c:ptCount val="9"/>
                <c:pt idx="0">
                  <c:v>0.28999999999999998</c:v>
                </c:pt>
                <c:pt idx="1">
                  <c:v>1.0999999999999999E-2</c:v>
                </c:pt>
                <c:pt idx="2">
                  <c:v>1E-3</c:v>
                </c:pt>
                <c:pt idx="3">
                  <c:v>1.7999999999999999E-2</c:v>
                </c:pt>
                <c:pt idx="4">
                  <c:v>2.7E-2</c:v>
                </c:pt>
                <c:pt idx="5">
                  <c:v>3.7999999999999999E-2</c:v>
                </c:pt>
                <c:pt idx="6">
                  <c:v>7.0999999999999994E-2</c:v>
                </c:pt>
                <c:pt idx="7">
                  <c:v>0.115</c:v>
                </c:pt>
                <c:pt idx="8">
                  <c:v>0.42799999999999999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A8-45FB-8A2B-AA75934AFFCC}"/>
            </c:ext>
          </c:extLst>
        </c:ser>
        <c:ser>
          <c:idx val="2"/>
          <c:order val="2"/>
          <c:tx>
            <c:strRef>
              <c:f>'69'!$B$5</c:f>
              <c:strCache>
                <c:ptCount val="1"/>
                <c:pt idx="0">
                  <c:v>Taraclia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'69'!$C$2:$K$2</c:f>
              <c:strCache>
                <c:ptCount val="9"/>
                <c:pt idx="0">
                  <c:v>NȘ/NR</c:v>
                </c:pt>
                <c:pt idx="1">
                  <c:v>Nimeni</c:v>
                </c:pt>
                <c:pt idx="2">
                  <c:v>Altcineva</c:v>
                </c:pt>
                <c:pt idx="3">
                  <c:v>SUA</c:v>
                </c:pt>
                <c:pt idx="4">
                  <c:v>Toate țările</c:v>
                </c:pt>
                <c:pt idx="5">
                  <c:v>România</c:v>
                </c:pt>
                <c:pt idx="6">
                  <c:v>Turcia</c:v>
                </c:pt>
                <c:pt idx="7">
                  <c:v>Uniunea Europeană</c:v>
                </c:pt>
                <c:pt idx="8">
                  <c:v>Rusia</c:v>
                </c:pt>
              </c:strCache>
            </c:strRef>
          </c:cat>
          <c:val>
            <c:numRef>
              <c:f>'69'!$C$5:$K$5</c:f>
              <c:numCache>
                <c:formatCode>0.00%</c:formatCode>
                <c:ptCount val="9"/>
                <c:pt idx="0">
                  <c:v>0.39</c:v>
                </c:pt>
                <c:pt idx="1">
                  <c:v>4.0000000000000001E-3</c:v>
                </c:pt>
                <c:pt idx="2">
                  <c:v>0</c:v>
                </c:pt>
                <c:pt idx="3">
                  <c:v>2.7E-2</c:v>
                </c:pt>
                <c:pt idx="4">
                  <c:v>8.0000000000000002E-3</c:v>
                </c:pt>
                <c:pt idx="5">
                  <c:v>1.7000000000000001E-2</c:v>
                </c:pt>
                <c:pt idx="6">
                  <c:v>8.0000000000000002E-3</c:v>
                </c:pt>
                <c:pt idx="7">
                  <c:v>0.21299999999999999</c:v>
                </c:pt>
                <c:pt idx="8">
                  <c:v>0.33200000000000002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8A8-45FB-8A2B-AA75934AFFC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79"/>
        <c:axId val="542821136"/>
        <c:axId val="542818184"/>
      </c:barChart>
      <c:catAx>
        <c:axId val="5428211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2818184"/>
        <c:crosses val="autoZero"/>
        <c:auto val="1"/>
        <c:lblAlgn val="ctr"/>
        <c:lblOffset val="100"/>
        <c:noMultiLvlLbl val="0"/>
      </c:catAx>
      <c:valAx>
        <c:axId val="542818184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428211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E18-4A83-8D48-7738DBBB03C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E18-4A83-8D48-7738DBBB03C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E18-4A83-8D48-7738DBBB03CD}"/>
              </c:ext>
            </c:extLst>
          </c:dPt>
          <c:dLbls>
            <c:spPr>
              <a:solidFill>
                <a:srgbClr val="C00000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'88'!$C$2:$E$2</c:f>
              <c:strCache>
                <c:ptCount val="3"/>
                <c:pt idx="0">
                  <c:v>Da</c:v>
                </c:pt>
                <c:pt idx="1">
                  <c:v>Nu</c:v>
                </c:pt>
                <c:pt idx="2">
                  <c:v>NȘ/NR</c:v>
                </c:pt>
              </c:strCache>
            </c:strRef>
          </c:cat>
          <c:val>
            <c:numRef>
              <c:f>'88'!$C$3:$E$3</c:f>
              <c:numCache>
                <c:formatCode>0.00%</c:formatCode>
                <c:ptCount val="3"/>
                <c:pt idx="0">
                  <c:v>0.59499999999999997</c:v>
                </c:pt>
                <c:pt idx="1">
                  <c:v>0.30299999999999999</c:v>
                </c:pt>
                <c:pt idx="2">
                  <c:v>0.10199999999999999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E18-4A83-8D48-7738DBBB03C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'87'!$B$3</c:f>
              <c:strCache>
                <c:ptCount val="1"/>
                <c:pt idx="0">
                  <c:v>Găgăuzia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'87'!$C$2:$H$2</c:f>
              <c:strCache>
                <c:ptCount val="6"/>
                <c:pt idx="0">
                  <c:v>Foarte bine</c:v>
                </c:pt>
                <c:pt idx="1">
                  <c:v>Destul de bine</c:v>
                </c:pt>
                <c:pt idx="2">
                  <c:v>Nici bine, nici rău</c:v>
                </c:pt>
                <c:pt idx="3">
                  <c:v>Destul de rău</c:v>
                </c:pt>
                <c:pt idx="4">
                  <c:v>Foarte rău</c:v>
                </c:pt>
                <c:pt idx="5">
                  <c:v>NȘ/NR</c:v>
                </c:pt>
              </c:strCache>
            </c:strRef>
          </c:cat>
          <c:val>
            <c:numRef>
              <c:f>'87'!$C$3:$H$3</c:f>
              <c:numCache>
                <c:formatCode>0.00%</c:formatCode>
                <c:ptCount val="6"/>
                <c:pt idx="0">
                  <c:v>2.3E-2</c:v>
                </c:pt>
                <c:pt idx="1">
                  <c:v>0.153</c:v>
                </c:pt>
                <c:pt idx="2">
                  <c:v>0.372</c:v>
                </c:pt>
                <c:pt idx="3">
                  <c:v>0.184</c:v>
                </c:pt>
                <c:pt idx="4">
                  <c:v>0.14599999999999999</c:v>
                </c:pt>
                <c:pt idx="5">
                  <c:v>0.121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AE2-4080-BAC8-80DAF1ECBC9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39967712"/>
        <c:axId val="539968040"/>
      </c:barChart>
      <c:catAx>
        <c:axId val="539967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9968040"/>
        <c:crosses val="autoZero"/>
        <c:auto val="1"/>
        <c:lblAlgn val="ctr"/>
        <c:lblOffset val="100"/>
        <c:noMultiLvlLbl val="0"/>
      </c:catAx>
      <c:valAx>
        <c:axId val="53996804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5399677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'90'!$B$2:$F$2</c:f>
              <c:strCache>
                <c:ptCount val="5"/>
                <c:pt idx="0">
                  <c:v>NȘ/NR</c:v>
                </c:pt>
                <c:pt idx="1">
                  <c:v>Dmitri Croitor</c:v>
                </c:pt>
                <c:pt idx="2">
                  <c:v>Gheroghi Tabunșcic</c:v>
                </c:pt>
                <c:pt idx="3">
                  <c:v>Mihail Formuzal</c:v>
                </c:pt>
                <c:pt idx="4">
                  <c:v>Irina Vlah</c:v>
                </c:pt>
              </c:strCache>
            </c:strRef>
          </c:cat>
          <c:val>
            <c:numRef>
              <c:f>'90'!$B$3:$F$3</c:f>
              <c:numCache>
                <c:formatCode>0.00%</c:formatCode>
                <c:ptCount val="5"/>
                <c:pt idx="0">
                  <c:v>0.30399999999999999</c:v>
                </c:pt>
                <c:pt idx="1">
                  <c:v>5.0999999999999997E-2</c:v>
                </c:pt>
                <c:pt idx="2">
                  <c:v>7.9000000000000001E-2</c:v>
                </c:pt>
                <c:pt idx="3">
                  <c:v>0.14799999999999999</c:v>
                </c:pt>
                <c:pt idx="4">
                  <c:v>0.41899999999999998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5-4C0A-9C19-4D6670D373F3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'90'!$B$2:$F$2</c:f>
              <c:strCache>
                <c:ptCount val="5"/>
                <c:pt idx="0">
                  <c:v>NȘ/NR</c:v>
                </c:pt>
                <c:pt idx="1">
                  <c:v>Dmitri Croitor</c:v>
                </c:pt>
                <c:pt idx="2">
                  <c:v>Gheroghi Tabunșcic</c:v>
                </c:pt>
                <c:pt idx="3">
                  <c:v>Mihail Formuzal</c:v>
                </c:pt>
                <c:pt idx="4">
                  <c:v>Irina Vlah</c:v>
                </c:pt>
              </c:strCache>
            </c:strRef>
          </c:cat>
          <c:val>
            <c:numRef>
              <c:f>'90'!$B$4:$F$4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CFB5-4C0A-9C19-4D6670D373F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axId val="534727408"/>
        <c:axId val="534731344"/>
      </c:barChart>
      <c:catAx>
        <c:axId val="534727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731344"/>
        <c:crosses val="autoZero"/>
        <c:auto val="1"/>
        <c:lblAlgn val="ctr"/>
        <c:lblOffset val="100"/>
        <c:noMultiLvlLbl val="0"/>
      </c:catAx>
      <c:valAx>
        <c:axId val="534731344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34727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'18'!$B$3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'18'!$C$2:$K$2</c:f>
              <c:strCache>
                <c:ptCount val="9"/>
                <c:pt idx="0">
                  <c:v>NȘ/NR</c:v>
                </c:pt>
                <c:pt idx="1">
                  <c:v>Altceva</c:v>
                </c:pt>
                <c:pt idx="2">
                  <c:v>Reprezentant al grupului etnic
căruia îi aparțin</c:v>
                </c:pt>
                <c:pt idx="3">
                  <c:v>Cetățean al Europei</c:v>
                </c:pt>
                <c:pt idx="4">
                  <c:v>Locuitor al raionului Taraclia</c:v>
                </c:pt>
                <c:pt idx="5">
                  <c:v>Cetățean al Lumii</c:v>
                </c:pt>
                <c:pt idx="6">
                  <c:v>Locuitor al orașului/satului său</c:v>
                </c:pt>
                <c:pt idx="7">
                  <c:v>Locuitor al Găgăuziei</c:v>
                </c:pt>
                <c:pt idx="8">
                  <c:v>Cetățean al Republicii Moldova</c:v>
                </c:pt>
              </c:strCache>
            </c:strRef>
          </c:cat>
          <c:val>
            <c:numRef>
              <c:f>'18'!$C$3:$K$3</c:f>
              <c:numCache>
                <c:formatCode>0.00%</c:formatCode>
                <c:ptCount val="9"/>
                <c:pt idx="0">
                  <c:v>2.8000000000000001E-2</c:v>
                </c:pt>
                <c:pt idx="1">
                  <c:v>0.01</c:v>
                </c:pt>
                <c:pt idx="2">
                  <c:v>1.0999999999999999E-2</c:v>
                </c:pt>
                <c:pt idx="3">
                  <c:v>1.4999999999999999E-2</c:v>
                </c:pt>
                <c:pt idx="4">
                  <c:v>4.3999999999999997E-2</c:v>
                </c:pt>
                <c:pt idx="5">
                  <c:v>7.8E-2</c:v>
                </c:pt>
                <c:pt idx="6">
                  <c:v>0.18099999999999999</c:v>
                </c:pt>
                <c:pt idx="7">
                  <c:v>0.27500000000000002</c:v>
                </c:pt>
                <c:pt idx="8">
                  <c:v>0.35899999999999999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D32-4ED1-8AF1-B0F0F0055390}"/>
            </c:ext>
          </c:extLst>
        </c:ser>
        <c:ser>
          <c:idx val="1"/>
          <c:order val="1"/>
          <c:tx>
            <c:strRef>
              <c:f>'18'!$B$4</c:f>
              <c:strCache>
                <c:ptCount val="1"/>
                <c:pt idx="0">
                  <c:v>Găgăuzia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'18'!$C$2:$K$2</c:f>
              <c:strCache>
                <c:ptCount val="9"/>
                <c:pt idx="0">
                  <c:v>NȘ/NR</c:v>
                </c:pt>
                <c:pt idx="1">
                  <c:v>Altceva</c:v>
                </c:pt>
                <c:pt idx="2">
                  <c:v>Reprezentant al grupului etnic
căruia îi aparțin</c:v>
                </c:pt>
                <c:pt idx="3">
                  <c:v>Cetățean al Europei</c:v>
                </c:pt>
                <c:pt idx="4">
                  <c:v>Locuitor al raionului Taraclia</c:v>
                </c:pt>
                <c:pt idx="5">
                  <c:v>Cetățean al Lumii</c:v>
                </c:pt>
                <c:pt idx="6">
                  <c:v>Locuitor al orașului/satului său</c:v>
                </c:pt>
                <c:pt idx="7">
                  <c:v>Locuitor al Găgăuziei</c:v>
                </c:pt>
                <c:pt idx="8">
                  <c:v>Cetățean al Republicii Moldova</c:v>
                </c:pt>
              </c:strCache>
            </c:strRef>
          </c:cat>
          <c:val>
            <c:numRef>
              <c:f>'18'!$C$4:$K$4</c:f>
              <c:numCache>
                <c:formatCode>0.00%</c:formatCode>
                <c:ptCount val="9"/>
                <c:pt idx="0">
                  <c:v>2.1000000000000001E-2</c:v>
                </c:pt>
                <c:pt idx="1">
                  <c:v>1.2999999999999999E-2</c:v>
                </c:pt>
                <c:pt idx="2">
                  <c:v>0.01</c:v>
                </c:pt>
                <c:pt idx="3">
                  <c:v>1.7999999999999999E-2</c:v>
                </c:pt>
                <c:pt idx="4">
                  <c:v>0</c:v>
                </c:pt>
                <c:pt idx="5">
                  <c:v>8.4000000000000005E-2</c:v>
                </c:pt>
                <c:pt idx="6">
                  <c:v>0.156</c:v>
                </c:pt>
                <c:pt idx="7">
                  <c:v>0.35399999999999998</c:v>
                </c:pt>
                <c:pt idx="8">
                  <c:v>0.34399999999999997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D32-4ED1-8AF1-B0F0F0055390}"/>
            </c:ext>
          </c:extLst>
        </c:ser>
        <c:ser>
          <c:idx val="2"/>
          <c:order val="2"/>
          <c:tx>
            <c:strRef>
              <c:f>'18'!$B$5</c:f>
              <c:strCache>
                <c:ptCount val="1"/>
                <c:pt idx="0">
                  <c:v>Taraclia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'18'!$C$2:$K$2</c:f>
              <c:strCache>
                <c:ptCount val="9"/>
                <c:pt idx="0">
                  <c:v>NȘ/NR</c:v>
                </c:pt>
                <c:pt idx="1">
                  <c:v>Altceva</c:v>
                </c:pt>
                <c:pt idx="2">
                  <c:v>Reprezentant al grupului etnic
căruia îi aparțin</c:v>
                </c:pt>
                <c:pt idx="3">
                  <c:v>Cetățean al Europei</c:v>
                </c:pt>
                <c:pt idx="4">
                  <c:v>Locuitor al raionului Taraclia</c:v>
                </c:pt>
                <c:pt idx="5">
                  <c:v>Cetățean al Lumii</c:v>
                </c:pt>
                <c:pt idx="6">
                  <c:v>Locuitor al orașului/satului său</c:v>
                </c:pt>
                <c:pt idx="7">
                  <c:v>Locuitor al Găgăuziei</c:v>
                </c:pt>
                <c:pt idx="8">
                  <c:v>Cetățean al Republicii Moldova</c:v>
                </c:pt>
              </c:strCache>
            </c:strRef>
          </c:cat>
          <c:val>
            <c:numRef>
              <c:f>'18'!$C$5:$K$5</c:f>
              <c:numCache>
                <c:formatCode>0.00%</c:formatCode>
                <c:ptCount val="9"/>
                <c:pt idx="0">
                  <c:v>4.8000000000000001E-2</c:v>
                </c:pt>
                <c:pt idx="1">
                  <c:v>0</c:v>
                </c:pt>
                <c:pt idx="2">
                  <c:v>1.2E-2</c:v>
                </c:pt>
                <c:pt idx="3">
                  <c:v>6.0000000000000001E-3</c:v>
                </c:pt>
                <c:pt idx="4">
                  <c:v>0.17299999999999999</c:v>
                </c:pt>
                <c:pt idx="5">
                  <c:v>0.06</c:v>
                </c:pt>
                <c:pt idx="6">
                  <c:v>0.255</c:v>
                </c:pt>
                <c:pt idx="7">
                  <c:v>4.3999999999999997E-2</c:v>
                </c:pt>
                <c:pt idx="8">
                  <c:v>0.40100000000000002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D32-4ED1-8AF1-B0F0F005539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axId val="616853920"/>
        <c:axId val="616854904"/>
      </c:barChart>
      <c:catAx>
        <c:axId val="616853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16854904"/>
        <c:crosses val="autoZero"/>
        <c:auto val="1"/>
        <c:lblAlgn val="ctr"/>
        <c:lblOffset val="100"/>
        <c:noMultiLvlLbl val="0"/>
      </c:catAx>
      <c:valAx>
        <c:axId val="616854904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6168539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'27'!$B$3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'27'!$C$2:$E$2</c:f>
              <c:strCache>
                <c:ptCount val="3"/>
                <c:pt idx="0">
                  <c:v>Da</c:v>
                </c:pt>
                <c:pt idx="1">
                  <c:v>Nu</c:v>
                </c:pt>
                <c:pt idx="2">
                  <c:v>NȘ/NR</c:v>
                </c:pt>
              </c:strCache>
            </c:strRef>
          </c:cat>
          <c:val>
            <c:numRef>
              <c:f>'27'!$C$3:$E$3</c:f>
              <c:numCache>
                <c:formatCode>0.00%</c:formatCode>
                <c:ptCount val="3"/>
                <c:pt idx="0">
                  <c:v>0.67600000000000005</c:v>
                </c:pt>
                <c:pt idx="1">
                  <c:v>0.26900000000000002</c:v>
                </c:pt>
                <c:pt idx="2">
                  <c:v>5.5E-2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79-459D-AEFA-1858E1A6C2E6}"/>
            </c:ext>
          </c:extLst>
        </c:ser>
        <c:ser>
          <c:idx val="1"/>
          <c:order val="1"/>
          <c:tx>
            <c:strRef>
              <c:f>'27'!$B$4</c:f>
              <c:strCache>
                <c:ptCount val="1"/>
                <c:pt idx="0">
                  <c:v>Găgăuzia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'27'!$C$2:$E$2</c:f>
              <c:strCache>
                <c:ptCount val="3"/>
                <c:pt idx="0">
                  <c:v>Da</c:v>
                </c:pt>
                <c:pt idx="1">
                  <c:v>Nu</c:v>
                </c:pt>
                <c:pt idx="2">
                  <c:v>NȘ/NR</c:v>
                </c:pt>
              </c:strCache>
            </c:strRef>
          </c:cat>
          <c:val>
            <c:numRef>
              <c:f>'27'!$C$4:$E$4</c:f>
              <c:numCache>
                <c:formatCode>0.00%</c:formatCode>
                <c:ptCount val="3"/>
                <c:pt idx="0">
                  <c:v>0.68100000000000005</c:v>
                </c:pt>
                <c:pt idx="1">
                  <c:v>0.26300000000000001</c:v>
                </c:pt>
                <c:pt idx="2">
                  <c:v>5.6000000000000001E-2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079-459D-AEFA-1858E1A6C2E6}"/>
            </c:ext>
          </c:extLst>
        </c:ser>
        <c:ser>
          <c:idx val="2"/>
          <c:order val="2"/>
          <c:tx>
            <c:strRef>
              <c:f>'27'!$B$5</c:f>
              <c:strCache>
                <c:ptCount val="1"/>
                <c:pt idx="0">
                  <c:v>Taraclia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'27'!$C$2:$E$2</c:f>
              <c:strCache>
                <c:ptCount val="3"/>
                <c:pt idx="0">
                  <c:v>Da</c:v>
                </c:pt>
                <c:pt idx="1">
                  <c:v>Nu</c:v>
                </c:pt>
                <c:pt idx="2">
                  <c:v>NȘ/NR</c:v>
                </c:pt>
              </c:strCache>
            </c:strRef>
          </c:cat>
          <c:val>
            <c:numRef>
              <c:f>'27'!$C$5:$E$5</c:f>
              <c:numCache>
                <c:formatCode>0.00%</c:formatCode>
                <c:ptCount val="3"/>
                <c:pt idx="0">
                  <c:v>0.66400000000000003</c:v>
                </c:pt>
                <c:pt idx="1">
                  <c:v>0.28599999999999998</c:v>
                </c:pt>
                <c:pt idx="2">
                  <c:v>0.05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079-459D-AEFA-1858E1A6C2E6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596737320"/>
        <c:axId val="596734040"/>
      </c:barChart>
      <c:catAx>
        <c:axId val="596737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6734040"/>
        <c:crosses val="autoZero"/>
        <c:auto val="1"/>
        <c:lblAlgn val="ctr"/>
        <c:lblOffset val="100"/>
        <c:noMultiLvlLbl val="0"/>
      </c:catAx>
      <c:valAx>
        <c:axId val="59673404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596737320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8842604646712411"/>
          <c:y val="0.95913005139017382"/>
          <c:w val="0.54729457760881906"/>
          <c:h val="4.086994860982599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1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'43'!$B$3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'43'!$C$2:$K$2</c:f>
              <c:strCache>
                <c:ptCount val="9"/>
                <c:pt idx="0">
                  <c:v>NȘ/NR</c:v>
                </c:pt>
                <c:pt idx="1">
                  <c:v>Altceva</c:v>
                </c:pt>
                <c:pt idx="2">
                  <c:v>Limba</c:v>
                </c:pt>
                <c:pt idx="3">
                  <c:v>Amenințarea
 statalității</c:v>
                </c:pt>
                <c:pt idx="4">
                  <c:v>Memoria istorică</c:v>
                </c:pt>
                <c:pt idx="5">
                  <c:v>Religia comună</c:v>
                </c:pt>
                <c:pt idx="6">
                  <c:v>Cultura</c:v>
                </c:pt>
                <c:pt idx="7">
                  <c:v>Respectarea legilor</c:v>
                </c:pt>
                <c:pt idx="8">
                  <c:v>Credința într-un
viitor comun</c:v>
                </c:pt>
              </c:strCache>
            </c:strRef>
          </c:cat>
          <c:val>
            <c:numRef>
              <c:f>'43'!$C$3:$K$3</c:f>
              <c:numCache>
                <c:formatCode>0.00%</c:formatCode>
                <c:ptCount val="9"/>
                <c:pt idx="0">
                  <c:v>0.104</c:v>
                </c:pt>
                <c:pt idx="1">
                  <c:v>3.4000000000000002E-2</c:v>
                </c:pt>
                <c:pt idx="2">
                  <c:v>0.23</c:v>
                </c:pt>
                <c:pt idx="3">
                  <c:v>0.28199999999999997</c:v>
                </c:pt>
                <c:pt idx="4">
                  <c:v>0.309</c:v>
                </c:pt>
                <c:pt idx="5">
                  <c:v>0.35399999999999998</c:v>
                </c:pt>
                <c:pt idx="6">
                  <c:v>0.35599999999999998</c:v>
                </c:pt>
                <c:pt idx="7">
                  <c:v>0.36299999999999999</c:v>
                </c:pt>
                <c:pt idx="8">
                  <c:v>0.44500000000000001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372-471B-98DE-86BFDF7DD194}"/>
            </c:ext>
          </c:extLst>
        </c:ser>
        <c:ser>
          <c:idx val="1"/>
          <c:order val="1"/>
          <c:tx>
            <c:strRef>
              <c:f>'43'!$B$4</c:f>
              <c:strCache>
                <c:ptCount val="1"/>
                <c:pt idx="0">
                  <c:v>Găgăuzia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'43'!$C$2:$K$2</c:f>
              <c:strCache>
                <c:ptCount val="9"/>
                <c:pt idx="0">
                  <c:v>NȘ/NR</c:v>
                </c:pt>
                <c:pt idx="1">
                  <c:v>Altceva</c:v>
                </c:pt>
                <c:pt idx="2">
                  <c:v>Limba</c:v>
                </c:pt>
                <c:pt idx="3">
                  <c:v>Amenințarea
 statalității</c:v>
                </c:pt>
                <c:pt idx="4">
                  <c:v>Memoria istorică</c:v>
                </c:pt>
                <c:pt idx="5">
                  <c:v>Religia comună</c:v>
                </c:pt>
                <c:pt idx="6">
                  <c:v>Cultura</c:v>
                </c:pt>
                <c:pt idx="7">
                  <c:v>Respectarea legilor</c:v>
                </c:pt>
                <c:pt idx="8">
                  <c:v>Credința într-un
viitor comun</c:v>
                </c:pt>
              </c:strCache>
            </c:strRef>
          </c:cat>
          <c:val>
            <c:numRef>
              <c:f>'43'!$C$4:$K$4</c:f>
              <c:numCache>
                <c:formatCode>0.00%</c:formatCode>
                <c:ptCount val="9"/>
                <c:pt idx="0">
                  <c:v>9.1999999999999998E-2</c:v>
                </c:pt>
                <c:pt idx="1">
                  <c:v>3.3000000000000002E-2</c:v>
                </c:pt>
                <c:pt idx="2">
                  <c:v>0.253</c:v>
                </c:pt>
                <c:pt idx="3">
                  <c:v>0.315</c:v>
                </c:pt>
                <c:pt idx="4">
                  <c:v>0.372</c:v>
                </c:pt>
                <c:pt idx="5">
                  <c:v>0.39600000000000002</c:v>
                </c:pt>
                <c:pt idx="6">
                  <c:v>0.42099999999999999</c:v>
                </c:pt>
                <c:pt idx="7">
                  <c:v>0.41599999999999998</c:v>
                </c:pt>
                <c:pt idx="8">
                  <c:v>0.495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372-471B-98DE-86BFDF7DD194}"/>
            </c:ext>
          </c:extLst>
        </c:ser>
        <c:ser>
          <c:idx val="2"/>
          <c:order val="2"/>
          <c:tx>
            <c:strRef>
              <c:f>'43'!$B$5</c:f>
              <c:strCache>
                <c:ptCount val="1"/>
                <c:pt idx="0">
                  <c:v>Taraclia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'43'!$C$2:$K$2</c:f>
              <c:strCache>
                <c:ptCount val="9"/>
                <c:pt idx="0">
                  <c:v>NȘ/NR</c:v>
                </c:pt>
                <c:pt idx="1">
                  <c:v>Altceva</c:v>
                </c:pt>
                <c:pt idx="2">
                  <c:v>Limba</c:v>
                </c:pt>
                <c:pt idx="3">
                  <c:v>Amenințarea
 statalității</c:v>
                </c:pt>
                <c:pt idx="4">
                  <c:v>Memoria istorică</c:v>
                </c:pt>
                <c:pt idx="5">
                  <c:v>Religia comună</c:v>
                </c:pt>
                <c:pt idx="6">
                  <c:v>Cultura</c:v>
                </c:pt>
                <c:pt idx="7">
                  <c:v>Respectarea legilor</c:v>
                </c:pt>
                <c:pt idx="8">
                  <c:v>Credința într-un
viitor comun</c:v>
                </c:pt>
              </c:strCache>
            </c:strRef>
          </c:cat>
          <c:val>
            <c:numRef>
              <c:f>'43'!$C$5:$K$5</c:f>
              <c:numCache>
                <c:formatCode>0.00%</c:formatCode>
                <c:ptCount val="9"/>
                <c:pt idx="0">
                  <c:v>0.14099999999999999</c:v>
                </c:pt>
                <c:pt idx="1">
                  <c:v>0.04</c:v>
                </c:pt>
                <c:pt idx="2">
                  <c:v>0.161</c:v>
                </c:pt>
                <c:pt idx="3">
                  <c:v>0.184</c:v>
                </c:pt>
                <c:pt idx="4">
                  <c:v>0.122</c:v>
                </c:pt>
                <c:pt idx="5">
                  <c:v>0.23200000000000001</c:v>
                </c:pt>
                <c:pt idx="6">
                  <c:v>0.16300000000000001</c:v>
                </c:pt>
                <c:pt idx="7">
                  <c:v>0.20799999999999999</c:v>
                </c:pt>
                <c:pt idx="8">
                  <c:v>0.29799999999999999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372-471B-98DE-86BFDF7DD19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2"/>
        <c:axId val="679808144"/>
        <c:axId val="679811424"/>
      </c:barChart>
      <c:catAx>
        <c:axId val="67980814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9811424"/>
        <c:crosses val="autoZero"/>
        <c:auto val="1"/>
        <c:lblAlgn val="ctr"/>
        <c:lblOffset val="100"/>
        <c:noMultiLvlLbl val="0"/>
      </c:catAx>
      <c:valAx>
        <c:axId val="679811424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679808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'92'!$C$2:$N$2</c:f>
              <c:strCache>
                <c:ptCount val="12"/>
                <c:pt idx="0">
                  <c:v>NȘ/NR</c:v>
                </c:pt>
                <c:pt idx="1">
                  <c:v>Altceva</c:v>
                </c:pt>
                <c:pt idx="2">
                  <c:v>Cetățenii nu sunt egali 
în fața justiției</c:v>
                </c:pt>
                <c:pt idx="3">
                  <c:v>Lipsa susținerii pentru
fermieri și producători agricoli</c:v>
                </c:pt>
                <c:pt idx="4">
                  <c:v>Lipsa industriei de prelucrare</c:v>
                </c:pt>
                <c:pt idx="5">
                  <c:v>Lipsa susținerii pentru IMM-uri</c:v>
                </c:pt>
                <c:pt idx="6">
                  <c:v>Lipsa resurselor naturale</c:v>
                </c:pt>
                <c:pt idx="7">
                  <c:v>Migrația specialiștilor</c:v>
                </c:pt>
                <c:pt idx="8">
                  <c:v>Furtul din banii publici</c:v>
                </c:pt>
                <c:pt idx="9">
                  <c:v>Legile nu funcționează
corespunzător</c:v>
                </c:pt>
                <c:pt idx="10">
                  <c:v>Corupția</c:v>
                </c:pt>
                <c:pt idx="11">
                  <c:v>Administrarea deficientă
 a statului</c:v>
                </c:pt>
              </c:strCache>
            </c:strRef>
          </c:cat>
          <c:val>
            <c:numRef>
              <c:f>'92'!$C$3:$N$3</c:f>
              <c:numCache>
                <c:formatCode>0.00%</c:formatCode>
                <c:ptCount val="12"/>
                <c:pt idx="0">
                  <c:v>6.8000000000000005E-2</c:v>
                </c:pt>
                <c:pt idx="1">
                  <c:v>0.03</c:v>
                </c:pt>
                <c:pt idx="2">
                  <c:v>6.0000000000000001E-3</c:v>
                </c:pt>
                <c:pt idx="3">
                  <c:v>1.4E-2</c:v>
                </c:pt>
                <c:pt idx="4">
                  <c:v>0.02</c:v>
                </c:pt>
                <c:pt idx="5">
                  <c:v>2.1000000000000001E-2</c:v>
                </c:pt>
                <c:pt idx="6">
                  <c:v>3.3000000000000002E-2</c:v>
                </c:pt>
                <c:pt idx="7">
                  <c:v>4.4999999999999998E-2</c:v>
                </c:pt>
                <c:pt idx="8">
                  <c:v>5.3999999999999999E-2</c:v>
                </c:pt>
                <c:pt idx="9">
                  <c:v>7.0000000000000007E-2</c:v>
                </c:pt>
                <c:pt idx="10">
                  <c:v>0.23200000000000001</c:v>
                </c:pt>
                <c:pt idx="11">
                  <c:v>0.40799999999999997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03-4B03-BBF4-1A7410066A2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axId val="534191152"/>
        <c:axId val="534180984"/>
      </c:barChart>
      <c:catAx>
        <c:axId val="5341911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34180984"/>
        <c:crosses val="autoZero"/>
        <c:auto val="1"/>
        <c:lblAlgn val="ctr"/>
        <c:lblOffset val="100"/>
        <c:noMultiLvlLbl val="0"/>
      </c:catAx>
      <c:valAx>
        <c:axId val="534180984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341911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'19-26.3'!$B$5</c:f>
              <c:strCache>
                <c:ptCount val="1"/>
                <c:pt idx="0">
                  <c:v>Absolut de acord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'19-26.3'!$C$3:$I$4</c:f>
              <c:multiLvlStrCache>
                <c:ptCount val="7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Găgăuzia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Taraclia</c:v>
                  </c:pt>
                </c:lvl>
                <c:lvl>
                  <c:pt idx="0">
                    <c:v>Cetățeanul Republicii Moldova trebuie să cunoască limba de stat</c:v>
                  </c:pt>
                  <c:pt idx="3">
                    <c:v>Locuitorul autonomiei găgăuze trebuie să cunoască limba de stat</c:v>
                  </c:pt>
                  <c:pt idx="4">
                    <c:v>Locuitorul autonomiei găgăuze trebuie să cunoască limba găgăuză</c:v>
                  </c:pt>
                  <c:pt idx="5">
                    <c:v>Locuitorul raionului Taraclia trebuie să cunoască limba de stat</c:v>
                  </c:pt>
                  <c:pt idx="6">
                    <c:v>Locuitorul raionului Taraclia trebuie să cunoască limba bulgară</c:v>
                  </c:pt>
                </c:lvl>
              </c:multiLvlStrCache>
            </c:multiLvlStrRef>
          </c:cat>
          <c:val>
            <c:numRef>
              <c:f>'19-26.3'!$C$5:$I$5</c:f>
              <c:numCache>
                <c:formatCode>0.00%</c:formatCode>
                <c:ptCount val="7"/>
                <c:pt idx="0">
                  <c:v>0.49199999999999999</c:v>
                </c:pt>
                <c:pt idx="1">
                  <c:v>0.47399999999999998</c:v>
                </c:pt>
                <c:pt idx="2">
                  <c:v>0.54700000000000004</c:v>
                </c:pt>
                <c:pt idx="3">
                  <c:v>0.28999999999999998</c:v>
                </c:pt>
                <c:pt idx="4">
                  <c:v>0.60599999999999998</c:v>
                </c:pt>
                <c:pt idx="5">
                  <c:v>0.43</c:v>
                </c:pt>
                <c:pt idx="6">
                  <c:v>0.53600000000000003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524-4DC4-B675-9602395EE1D1}"/>
            </c:ext>
          </c:extLst>
        </c:ser>
        <c:ser>
          <c:idx val="1"/>
          <c:order val="1"/>
          <c:tx>
            <c:strRef>
              <c:f>'19-26.3'!$B$6</c:f>
              <c:strCache>
                <c:ptCount val="1"/>
                <c:pt idx="0">
                  <c:v>Mai degrabă de acord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'19-26.3'!$C$3:$I$4</c:f>
              <c:multiLvlStrCache>
                <c:ptCount val="7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Găgăuzia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Taraclia</c:v>
                  </c:pt>
                </c:lvl>
                <c:lvl>
                  <c:pt idx="0">
                    <c:v>Cetățeanul Republicii Moldova trebuie să cunoască limba de stat</c:v>
                  </c:pt>
                  <c:pt idx="3">
                    <c:v>Locuitorul autonomiei găgăuze trebuie să cunoască limba de stat</c:v>
                  </c:pt>
                  <c:pt idx="4">
                    <c:v>Locuitorul autonomiei găgăuze trebuie să cunoască limba găgăuză</c:v>
                  </c:pt>
                  <c:pt idx="5">
                    <c:v>Locuitorul raionului Taraclia trebuie să cunoască limba de stat</c:v>
                  </c:pt>
                  <c:pt idx="6">
                    <c:v>Locuitorul raionului Taraclia trebuie să cunoască limba bulgară</c:v>
                  </c:pt>
                </c:lvl>
              </c:multiLvlStrCache>
            </c:multiLvlStrRef>
          </c:cat>
          <c:val>
            <c:numRef>
              <c:f>'19-26.3'!$C$6:$I$6</c:f>
              <c:numCache>
                <c:formatCode>0.00%</c:formatCode>
                <c:ptCount val="7"/>
                <c:pt idx="0">
                  <c:v>0.16700000000000001</c:v>
                </c:pt>
                <c:pt idx="1">
                  <c:v>0.184</c:v>
                </c:pt>
                <c:pt idx="2">
                  <c:v>0.11700000000000001</c:v>
                </c:pt>
                <c:pt idx="3">
                  <c:v>0.20100000000000001</c:v>
                </c:pt>
                <c:pt idx="4">
                  <c:v>0.13200000000000001</c:v>
                </c:pt>
                <c:pt idx="5">
                  <c:v>0.13200000000000001</c:v>
                </c:pt>
                <c:pt idx="6">
                  <c:v>5.8999999999999997E-2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524-4DC4-B675-9602395EE1D1}"/>
            </c:ext>
          </c:extLst>
        </c:ser>
        <c:ser>
          <c:idx val="2"/>
          <c:order val="2"/>
          <c:tx>
            <c:strRef>
              <c:f>'19-26.3'!$B$7</c:f>
              <c:strCache>
                <c:ptCount val="1"/>
                <c:pt idx="0">
                  <c:v>Mai degrabă nu sunt de acord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'19-26.3'!$C$3:$I$4</c:f>
              <c:multiLvlStrCache>
                <c:ptCount val="7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Găgăuzia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Taraclia</c:v>
                  </c:pt>
                </c:lvl>
                <c:lvl>
                  <c:pt idx="0">
                    <c:v>Cetățeanul Republicii Moldova trebuie să cunoască limba de stat</c:v>
                  </c:pt>
                  <c:pt idx="3">
                    <c:v>Locuitorul autonomiei găgăuze trebuie să cunoască limba de stat</c:v>
                  </c:pt>
                  <c:pt idx="4">
                    <c:v>Locuitorul autonomiei găgăuze trebuie să cunoască limba găgăuză</c:v>
                  </c:pt>
                  <c:pt idx="5">
                    <c:v>Locuitorul raionului Taraclia trebuie să cunoască limba de stat</c:v>
                  </c:pt>
                  <c:pt idx="6">
                    <c:v>Locuitorul raionului Taraclia trebuie să cunoască limba bulgară</c:v>
                  </c:pt>
                </c:lvl>
              </c:multiLvlStrCache>
            </c:multiLvlStrRef>
          </c:cat>
          <c:val>
            <c:numRef>
              <c:f>'19-26.3'!$C$7:$I$7</c:f>
              <c:numCache>
                <c:formatCode>0.00%</c:formatCode>
                <c:ptCount val="7"/>
                <c:pt idx="0">
                  <c:v>0.18099999999999999</c:v>
                </c:pt>
                <c:pt idx="1">
                  <c:v>0.191</c:v>
                </c:pt>
                <c:pt idx="2">
                  <c:v>0.151</c:v>
                </c:pt>
                <c:pt idx="3">
                  <c:v>0.27300000000000002</c:v>
                </c:pt>
                <c:pt idx="4">
                  <c:v>0.152</c:v>
                </c:pt>
                <c:pt idx="5">
                  <c:v>0.13100000000000001</c:v>
                </c:pt>
                <c:pt idx="6">
                  <c:v>0.108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524-4DC4-B675-9602395EE1D1}"/>
            </c:ext>
          </c:extLst>
        </c:ser>
        <c:ser>
          <c:idx val="3"/>
          <c:order val="3"/>
          <c:tx>
            <c:strRef>
              <c:f>'19-26.3'!$B$8</c:f>
              <c:strCache>
                <c:ptCount val="1"/>
                <c:pt idx="0">
                  <c:v>Deloc de acord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'19-26.3'!$C$3:$I$4</c:f>
              <c:multiLvlStrCache>
                <c:ptCount val="7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Găgăuzia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Taraclia</c:v>
                  </c:pt>
                </c:lvl>
                <c:lvl>
                  <c:pt idx="0">
                    <c:v>Cetățeanul Republicii Moldova trebuie să cunoască limba de stat</c:v>
                  </c:pt>
                  <c:pt idx="3">
                    <c:v>Locuitorul autonomiei găgăuze trebuie să cunoască limba de stat</c:v>
                  </c:pt>
                  <c:pt idx="4">
                    <c:v>Locuitorul autonomiei găgăuze trebuie să cunoască limba găgăuză</c:v>
                  </c:pt>
                  <c:pt idx="5">
                    <c:v>Locuitorul raionului Taraclia trebuie să cunoască limba de stat</c:v>
                  </c:pt>
                  <c:pt idx="6">
                    <c:v>Locuitorul raionului Taraclia trebuie să cunoască limba bulgară</c:v>
                  </c:pt>
                </c:lvl>
              </c:multiLvlStrCache>
            </c:multiLvlStrRef>
          </c:cat>
          <c:val>
            <c:numRef>
              <c:f>'19-26.3'!$C$8:$I$8</c:f>
              <c:numCache>
                <c:formatCode>0.00%</c:formatCode>
                <c:ptCount val="7"/>
                <c:pt idx="0">
                  <c:v>0.14000000000000001</c:v>
                </c:pt>
                <c:pt idx="1">
                  <c:v>0.126</c:v>
                </c:pt>
                <c:pt idx="2">
                  <c:v>0.18099999999999999</c:v>
                </c:pt>
                <c:pt idx="3">
                  <c:v>0.192</c:v>
                </c:pt>
                <c:pt idx="4">
                  <c:v>9.6000000000000002E-2</c:v>
                </c:pt>
                <c:pt idx="5">
                  <c:v>0.29599999999999999</c:v>
                </c:pt>
                <c:pt idx="6">
                  <c:v>0.28100000000000003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524-4DC4-B675-9602395EE1D1}"/>
            </c:ext>
          </c:extLst>
        </c:ser>
        <c:ser>
          <c:idx val="4"/>
          <c:order val="4"/>
          <c:tx>
            <c:strRef>
              <c:f>'19-26.3'!$B$9</c:f>
              <c:strCache>
                <c:ptCount val="1"/>
                <c:pt idx="0">
                  <c:v>NȘ/NR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'19-26.3'!$C$3:$I$4</c:f>
              <c:multiLvlStrCache>
                <c:ptCount val="7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Găgăuzia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Taraclia</c:v>
                  </c:pt>
                </c:lvl>
                <c:lvl>
                  <c:pt idx="0">
                    <c:v>Cetățeanul Republicii Moldova trebuie să cunoască limba de stat</c:v>
                  </c:pt>
                  <c:pt idx="3">
                    <c:v>Locuitorul autonomiei găgăuze trebuie să cunoască limba de stat</c:v>
                  </c:pt>
                  <c:pt idx="4">
                    <c:v>Locuitorul autonomiei găgăuze trebuie să cunoască limba găgăuză</c:v>
                  </c:pt>
                  <c:pt idx="5">
                    <c:v>Locuitorul raionului Taraclia trebuie să cunoască limba de stat</c:v>
                  </c:pt>
                  <c:pt idx="6">
                    <c:v>Locuitorul raionului Taraclia trebuie să cunoască limba bulgară</c:v>
                  </c:pt>
                </c:lvl>
              </c:multiLvlStrCache>
            </c:multiLvlStrRef>
          </c:cat>
          <c:val>
            <c:numRef>
              <c:f>'19-26.3'!$C$9:$I$9</c:f>
              <c:numCache>
                <c:formatCode>0.00%</c:formatCode>
                <c:ptCount val="7"/>
                <c:pt idx="0">
                  <c:v>0.02</c:v>
                </c:pt>
                <c:pt idx="1">
                  <c:v>2.5000000000000001E-2</c:v>
                </c:pt>
                <c:pt idx="2">
                  <c:v>4.0000000000000001E-3</c:v>
                </c:pt>
                <c:pt idx="3">
                  <c:v>4.3999999999999997E-2</c:v>
                </c:pt>
                <c:pt idx="4">
                  <c:v>1.4E-2</c:v>
                </c:pt>
                <c:pt idx="5">
                  <c:v>1.0999999999999999E-2</c:v>
                </c:pt>
                <c:pt idx="6">
                  <c:v>1.4999999999999999E-2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524-4DC4-B675-9602395EE1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7650680"/>
        <c:axId val="577651336"/>
      </c:barChart>
      <c:catAx>
        <c:axId val="577650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7651336"/>
        <c:crosses val="autoZero"/>
        <c:auto val="1"/>
        <c:lblAlgn val="ctr"/>
        <c:lblOffset val="100"/>
        <c:noMultiLvlLbl val="0"/>
      </c:catAx>
      <c:valAx>
        <c:axId val="577651336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577650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4251835368405036"/>
          <c:y val="0.96748540334030586"/>
          <c:w val="0.7153933911459428"/>
          <c:h val="3.25146198830409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'42'!$B$3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'42'!$C$2:$G$2</c:f>
              <c:strCache>
                <c:ptCount val="5"/>
                <c:pt idx="0">
                  <c:v>NȘ/NR</c:v>
                </c:pt>
                <c:pt idx="1">
                  <c:v>Da, limba de stat
trebuie să se numească 
română</c:v>
                </c:pt>
                <c:pt idx="2">
                  <c:v>Nu-mi pasă, 
sunt asemănătoare</c:v>
                </c:pt>
                <c:pt idx="3">
                  <c:v>Nu-mi pasă, 
este aceeași limbă</c:v>
                </c:pt>
                <c:pt idx="4">
                  <c:v>Da, limba de stat
trebuie să se numească
moldovenească</c:v>
                </c:pt>
              </c:strCache>
            </c:strRef>
          </c:cat>
          <c:val>
            <c:numRef>
              <c:f>'42'!$C$3:$G$3</c:f>
              <c:numCache>
                <c:formatCode>0.00%</c:formatCode>
                <c:ptCount val="5"/>
                <c:pt idx="0">
                  <c:v>0.05</c:v>
                </c:pt>
                <c:pt idx="1">
                  <c:v>2E-3</c:v>
                </c:pt>
                <c:pt idx="2">
                  <c:v>5.8999999999999997E-2</c:v>
                </c:pt>
                <c:pt idx="3">
                  <c:v>0.154</c:v>
                </c:pt>
                <c:pt idx="4">
                  <c:v>0.73399999999999999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9F-4104-A87E-A3A79E072ABF}"/>
            </c:ext>
          </c:extLst>
        </c:ser>
        <c:ser>
          <c:idx val="1"/>
          <c:order val="1"/>
          <c:tx>
            <c:strRef>
              <c:f>'42'!$B$4</c:f>
              <c:strCache>
                <c:ptCount val="1"/>
                <c:pt idx="0">
                  <c:v>Găgăuzia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'42'!$C$2:$G$2</c:f>
              <c:strCache>
                <c:ptCount val="5"/>
                <c:pt idx="0">
                  <c:v>NȘ/NR</c:v>
                </c:pt>
                <c:pt idx="1">
                  <c:v>Da, limba de stat
trebuie să se numească 
română</c:v>
                </c:pt>
                <c:pt idx="2">
                  <c:v>Nu-mi pasă, 
sunt asemănătoare</c:v>
                </c:pt>
                <c:pt idx="3">
                  <c:v>Nu-mi pasă, 
este aceeași limbă</c:v>
                </c:pt>
                <c:pt idx="4">
                  <c:v>Da, limba de stat
trebuie să se numească
moldovenească</c:v>
                </c:pt>
              </c:strCache>
            </c:strRef>
          </c:cat>
          <c:val>
            <c:numRef>
              <c:f>'42'!$C$4:$G$4</c:f>
              <c:numCache>
                <c:formatCode>0.00%</c:formatCode>
                <c:ptCount val="5"/>
                <c:pt idx="0">
                  <c:v>0.05</c:v>
                </c:pt>
                <c:pt idx="1">
                  <c:v>1E-3</c:v>
                </c:pt>
                <c:pt idx="2">
                  <c:v>6.6000000000000003E-2</c:v>
                </c:pt>
                <c:pt idx="3">
                  <c:v>0.154</c:v>
                </c:pt>
                <c:pt idx="4">
                  <c:v>0.72899999999999998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9F-4104-A87E-A3A79E072ABF}"/>
            </c:ext>
          </c:extLst>
        </c:ser>
        <c:ser>
          <c:idx val="2"/>
          <c:order val="2"/>
          <c:tx>
            <c:strRef>
              <c:f>'42'!$B$5</c:f>
              <c:strCache>
                <c:ptCount val="1"/>
                <c:pt idx="0">
                  <c:v>Taraclia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'42'!$C$2:$G$2</c:f>
              <c:strCache>
                <c:ptCount val="5"/>
                <c:pt idx="0">
                  <c:v>NȘ/NR</c:v>
                </c:pt>
                <c:pt idx="1">
                  <c:v>Da, limba de stat
trebuie să se numească 
română</c:v>
                </c:pt>
                <c:pt idx="2">
                  <c:v>Nu-mi pasă, 
sunt asemănătoare</c:v>
                </c:pt>
                <c:pt idx="3">
                  <c:v>Nu-mi pasă, 
este aceeași limbă</c:v>
                </c:pt>
                <c:pt idx="4">
                  <c:v>Da, limba de stat
trebuie să se numească
moldovenească</c:v>
                </c:pt>
              </c:strCache>
            </c:strRef>
          </c:cat>
          <c:val>
            <c:numRef>
              <c:f>'42'!$C$5:$G$5</c:f>
              <c:numCache>
                <c:formatCode>0.00%</c:formatCode>
                <c:ptCount val="5"/>
                <c:pt idx="0">
                  <c:v>0.05</c:v>
                </c:pt>
                <c:pt idx="1">
                  <c:v>7.0000000000000001E-3</c:v>
                </c:pt>
                <c:pt idx="2">
                  <c:v>3.7999999999999999E-2</c:v>
                </c:pt>
                <c:pt idx="3">
                  <c:v>0.155</c:v>
                </c:pt>
                <c:pt idx="4">
                  <c:v>0.751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9F-4104-A87E-A3A79E072AB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axId val="410146336"/>
        <c:axId val="410149616"/>
      </c:barChart>
      <c:catAx>
        <c:axId val="41014633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0149616"/>
        <c:crosses val="autoZero"/>
        <c:auto val="1"/>
        <c:lblAlgn val="ctr"/>
        <c:lblOffset val="100"/>
        <c:noMultiLvlLbl val="0"/>
      </c:catAx>
      <c:valAx>
        <c:axId val="41014961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410146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'30'!$B$3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'30'!$C$2:$I$2</c:f>
              <c:strCache>
                <c:ptCount val="7"/>
                <c:pt idx="0">
                  <c:v>În altă limbă</c:v>
                </c:pt>
                <c:pt idx="1">
                  <c:v>În română</c:v>
                </c:pt>
                <c:pt idx="2">
                  <c:v>În ucraineană</c:v>
                </c:pt>
                <c:pt idx="3">
                  <c:v>În moldovenească</c:v>
                </c:pt>
                <c:pt idx="4">
                  <c:v>În bulgară</c:v>
                </c:pt>
                <c:pt idx="5">
                  <c:v>În găgăuză</c:v>
                </c:pt>
                <c:pt idx="6">
                  <c:v>În rusă</c:v>
                </c:pt>
              </c:strCache>
            </c:strRef>
          </c:cat>
          <c:val>
            <c:numRef>
              <c:f>'30'!$C$3:$I$3</c:f>
              <c:numCache>
                <c:formatCode>0.00%</c:formatCode>
                <c:ptCount val="7"/>
                <c:pt idx="0">
                  <c:v>5.0000000000000001E-3</c:v>
                </c:pt>
                <c:pt idx="1">
                  <c:v>0</c:v>
                </c:pt>
                <c:pt idx="2">
                  <c:v>5.0000000000000001E-3</c:v>
                </c:pt>
                <c:pt idx="3">
                  <c:v>2.1999999999999999E-2</c:v>
                </c:pt>
                <c:pt idx="4">
                  <c:v>0.12</c:v>
                </c:pt>
                <c:pt idx="5">
                  <c:v>0.34399999999999997</c:v>
                </c:pt>
                <c:pt idx="6">
                  <c:v>0.504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9E-4D90-9428-73FB5167A215}"/>
            </c:ext>
          </c:extLst>
        </c:ser>
        <c:ser>
          <c:idx val="1"/>
          <c:order val="1"/>
          <c:tx>
            <c:strRef>
              <c:f>'30'!$B$4</c:f>
              <c:strCache>
                <c:ptCount val="1"/>
                <c:pt idx="0">
                  <c:v>Găgăuzia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6"/>
            <c:invertIfNegative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269E-4D90-9428-73FB5167A21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'30'!$C$2:$I$2</c:f>
              <c:strCache>
                <c:ptCount val="7"/>
                <c:pt idx="0">
                  <c:v>În altă limbă</c:v>
                </c:pt>
                <c:pt idx="1">
                  <c:v>În română</c:v>
                </c:pt>
                <c:pt idx="2">
                  <c:v>În ucraineană</c:v>
                </c:pt>
                <c:pt idx="3">
                  <c:v>În moldovenească</c:v>
                </c:pt>
                <c:pt idx="4">
                  <c:v>În bulgară</c:v>
                </c:pt>
                <c:pt idx="5">
                  <c:v>În găgăuză</c:v>
                </c:pt>
                <c:pt idx="6">
                  <c:v>În rusă</c:v>
                </c:pt>
              </c:strCache>
            </c:strRef>
          </c:cat>
          <c:val>
            <c:numRef>
              <c:f>'30'!$C$4:$I$4</c:f>
              <c:numCache>
                <c:formatCode>0.00%</c:formatCode>
                <c:ptCount val="7"/>
                <c:pt idx="0">
                  <c:v>7.0000000000000001E-3</c:v>
                </c:pt>
                <c:pt idx="1">
                  <c:v>0</c:v>
                </c:pt>
                <c:pt idx="2">
                  <c:v>4.0000000000000001E-3</c:v>
                </c:pt>
                <c:pt idx="3">
                  <c:v>1.2E-2</c:v>
                </c:pt>
                <c:pt idx="4">
                  <c:v>1.9E-2</c:v>
                </c:pt>
                <c:pt idx="5">
                  <c:v>0.46</c:v>
                </c:pt>
                <c:pt idx="6">
                  <c:v>0.499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69E-4D90-9428-73FB5167A215}"/>
            </c:ext>
          </c:extLst>
        </c:ser>
        <c:ser>
          <c:idx val="2"/>
          <c:order val="2"/>
          <c:tx>
            <c:strRef>
              <c:f>'30'!$B$5</c:f>
              <c:strCache>
                <c:ptCount val="1"/>
                <c:pt idx="0">
                  <c:v>Taraclia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'30'!$C$2:$I$2</c:f>
              <c:strCache>
                <c:ptCount val="7"/>
                <c:pt idx="0">
                  <c:v>În altă limbă</c:v>
                </c:pt>
                <c:pt idx="1">
                  <c:v>În română</c:v>
                </c:pt>
                <c:pt idx="2">
                  <c:v>În ucraineană</c:v>
                </c:pt>
                <c:pt idx="3">
                  <c:v>În moldovenească</c:v>
                </c:pt>
                <c:pt idx="4">
                  <c:v>În bulgară</c:v>
                </c:pt>
                <c:pt idx="5">
                  <c:v>În găgăuză</c:v>
                </c:pt>
                <c:pt idx="6">
                  <c:v>În rusă</c:v>
                </c:pt>
              </c:strCache>
            </c:strRef>
          </c:cat>
          <c:val>
            <c:numRef>
              <c:f>'30'!$C$5:$I$5</c:f>
              <c:numCache>
                <c:formatCode>0.00%</c:formatCode>
                <c:ptCount val="7"/>
                <c:pt idx="0">
                  <c:v>0</c:v>
                </c:pt>
                <c:pt idx="1">
                  <c:v>0</c:v>
                </c:pt>
                <c:pt idx="2">
                  <c:v>8.9999999999999993E-3</c:v>
                </c:pt>
                <c:pt idx="3">
                  <c:v>5.2999999999999999E-2</c:v>
                </c:pt>
                <c:pt idx="4">
                  <c:v>0.42099999999999999</c:v>
                </c:pt>
                <c:pt idx="5">
                  <c:v>0</c:v>
                </c:pt>
                <c:pt idx="6">
                  <c:v>0.51700000000000002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69E-4D90-9428-73FB5167A21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axId val="583929992"/>
        <c:axId val="583933600"/>
      </c:barChart>
      <c:catAx>
        <c:axId val="583929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3933600"/>
        <c:crosses val="autoZero"/>
        <c:auto val="1"/>
        <c:lblAlgn val="ctr"/>
        <c:lblOffset val="100"/>
        <c:noMultiLvlLbl val="0"/>
      </c:catAx>
      <c:valAx>
        <c:axId val="583933600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5839299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'32-34'!$B$4</c:f>
              <c:strCache>
                <c:ptCount val="1"/>
                <c:pt idx="0">
                  <c:v>Nu vorbesc această limbă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3"/>
              <c:layout>
                <c:manualLayout>
                  <c:x val="-9.6272479055321217E-3"/>
                  <c:y val="1.940805434255212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309900460321052E-2"/>
                      <c:h val="2.714224040772195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A79F-4068-AFE3-77DE7229643B}"/>
                </c:ext>
              </c:extLst>
            </c:dLbl>
            <c:dLbl>
              <c:idx val="4"/>
              <c:layout>
                <c:manualLayout>
                  <c:x val="-6.8766056468086536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9F-4068-AFE3-77DE7229643B}"/>
                </c:ext>
              </c:extLst>
            </c:dLbl>
            <c:dLbl>
              <c:idx val="5"/>
              <c:layout>
                <c:manualLayout>
                  <c:x val="-9.6272479055322172E-3"/>
                  <c:y val="-7.1162043852688165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79F-4068-AFE3-77DE7229643B}"/>
                </c:ext>
              </c:extLst>
            </c:dLbl>
            <c:dLbl>
              <c:idx val="7"/>
              <c:layout>
                <c:manualLayout>
                  <c:x val="-1.2377890164255678E-2"/>
                  <c:y val="-1.423240877053763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79F-4068-AFE3-77DE722964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'32-34'!$C$2:$M$3</c:f>
              <c:multiLvlStrCache>
                <c:ptCount val="11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Taraclia</c:v>
                  </c:pt>
                  <c:pt idx="7">
                    <c:v>Găgăuzia</c:v>
                  </c:pt>
                  <c:pt idx="8">
                    <c:v>Total</c:v>
                  </c:pt>
                  <c:pt idx="9">
                    <c:v>Găgăuzia</c:v>
                  </c:pt>
                  <c:pt idx="10">
                    <c:v>Taraclia</c:v>
                  </c:pt>
                </c:lvl>
                <c:lvl>
                  <c:pt idx="0">
                    <c:v>Română</c:v>
                  </c:pt>
                  <c:pt idx="3">
                    <c:v>Moldovenească</c:v>
                  </c:pt>
                  <c:pt idx="6">
                    <c:v>Bulgară</c:v>
                  </c:pt>
                  <c:pt idx="7">
                    <c:v>Găgăuză</c:v>
                  </c:pt>
                  <c:pt idx="8">
                    <c:v>Rusă</c:v>
                  </c:pt>
                </c:lvl>
              </c:multiLvlStrCache>
            </c:multiLvlStrRef>
          </c:cat>
          <c:val>
            <c:numRef>
              <c:f>'32-34'!$C$4:$M$4</c:f>
              <c:numCache>
                <c:formatCode>0.00%</c:formatCode>
                <c:ptCount val="11"/>
                <c:pt idx="0">
                  <c:v>0.623</c:v>
                </c:pt>
                <c:pt idx="1">
                  <c:v>0.54200000000000004</c:v>
                </c:pt>
                <c:pt idx="2">
                  <c:v>0.65</c:v>
                </c:pt>
                <c:pt idx="3">
                  <c:v>0.28599999999999998</c:v>
                </c:pt>
                <c:pt idx="4">
                  <c:v>0.29099999999999998</c:v>
                </c:pt>
                <c:pt idx="5">
                  <c:v>0.28499999999999998</c:v>
                </c:pt>
                <c:pt idx="6">
                  <c:v>0.151</c:v>
                </c:pt>
                <c:pt idx="7">
                  <c:v>9.7000000000000003E-2</c:v>
                </c:pt>
                <c:pt idx="8">
                  <c:v>2.1000000000000001E-2</c:v>
                </c:pt>
                <c:pt idx="9">
                  <c:v>0</c:v>
                </c:pt>
                <c:pt idx="10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79F-4068-AFE3-77DE7229643B}"/>
            </c:ext>
          </c:extLst>
        </c:ser>
        <c:ser>
          <c:idx val="1"/>
          <c:order val="1"/>
          <c:tx>
            <c:strRef>
              <c:f>'32-34'!$B$5</c:f>
              <c:strCache>
                <c:ptCount val="1"/>
                <c:pt idx="0">
                  <c:v>O înțeleg, dar nu o pot vorbi și citi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'32-34'!$C$2:$M$3</c:f>
              <c:multiLvlStrCache>
                <c:ptCount val="11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Taraclia</c:v>
                  </c:pt>
                  <c:pt idx="7">
                    <c:v>Găgăuzia</c:v>
                  </c:pt>
                  <c:pt idx="8">
                    <c:v>Total</c:v>
                  </c:pt>
                  <c:pt idx="9">
                    <c:v>Găgăuzia</c:v>
                  </c:pt>
                  <c:pt idx="10">
                    <c:v>Taraclia</c:v>
                  </c:pt>
                </c:lvl>
                <c:lvl>
                  <c:pt idx="0">
                    <c:v>Română</c:v>
                  </c:pt>
                  <c:pt idx="3">
                    <c:v>Moldovenească</c:v>
                  </c:pt>
                  <c:pt idx="6">
                    <c:v>Bulgară</c:v>
                  </c:pt>
                  <c:pt idx="7">
                    <c:v>Găgăuză</c:v>
                  </c:pt>
                  <c:pt idx="8">
                    <c:v>Rusă</c:v>
                  </c:pt>
                </c:lvl>
              </c:multiLvlStrCache>
            </c:multiLvlStrRef>
          </c:cat>
          <c:val>
            <c:numRef>
              <c:f>'32-34'!$C$5:$M$5</c:f>
              <c:numCache>
                <c:formatCode>0.00%</c:formatCode>
                <c:ptCount val="11"/>
                <c:pt idx="0">
                  <c:v>0.20499999999999999</c:v>
                </c:pt>
                <c:pt idx="1">
                  <c:v>0.17199999999999999</c:v>
                </c:pt>
                <c:pt idx="2">
                  <c:v>0.216</c:v>
                </c:pt>
                <c:pt idx="3">
                  <c:v>0.47899999999999998</c:v>
                </c:pt>
                <c:pt idx="4">
                  <c:v>0.313</c:v>
                </c:pt>
                <c:pt idx="5">
                  <c:v>0.53600000000000003</c:v>
                </c:pt>
                <c:pt idx="6">
                  <c:v>0.14399999999999999</c:v>
                </c:pt>
                <c:pt idx="7">
                  <c:v>0.123</c:v>
                </c:pt>
                <c:pt idx="8">
                  <c:v>3.0000000000000001E-3</c:v>
                </c:pt>
                <c:pt idx="9">
                  <c:v>4.0000000000000001E-3</c:v>
                </c:pt>
                <c:pt idx="10">
                  <c:v>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79F-4068-AFE3-77DE7229643B}"/>
            </c:ext>
          </c:extLst>
        </c:ser>
        <c:ser>
          <c:idx val="2"/>
          <c:order val="2"/>
          <c:tx>
            <c:strRef>
              <c:f>'32-34'!$B$6</c:f>
              <c:strCache>
                <c:ptCount val="1"/>
                <c:pt idx="0">
                  <c:v>Vorbesc și citesc fluent în această limbă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3753211293617295E-2"/>
                  <c:y val="5.8224163027656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79F-4068-AFE3-77DE7229643B}"/>
                </c:ext>
              </c:extLst>
            </c:dLbl>
            <c:dLbl>
              <c:idx val="1"/>
              <c:layout>
                <c:manualLayout>
                  <c:x val="1.6503853552340769E-2"/>
                  <c:y val="1.94080543425514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79F-4068-AFE3-77DE7229643B}"/>
                </c:ext>
              </c:extLst>
            </c:dLbl>
            <c:dLbl>
              <c:idx val="2"/>
              <c:layout>
                <c:manualLayout>
                  <c:x val="1.2377890164255527E-2"/>
                  <c:y val="1.940805434255215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79F-4068-AFE3-77DE7229643B}"/>
                </c:ext>
              </c:extLst>
            </c:dLbl>
            <c:dLbl>
              <c:idx val="3"/>
              <c:layout>
                <c:manualLayout>
                  <c:x val="1.512853242297903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79F-4068-AFE3-77DE7229643B}"/>
                </c:ext>
              </c:extLst>
            </c:dLbl>
            <c:dLbl>
              <c:idx val="4"/>
              <c:layout>
                <c:manualLayout>
                  <c:x val="2.0629816940426014E-2"/>
                  <c:y val="5.8224163027657191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79F-4068-AFE3-77DE7229643B}"/>
                </c:ext>
              </c:extLst>
            </c:dLbl>
            <c:dLbl>
              <c:idx val="5"/>
              <c:layout>
                <c:manualLayout>
                  <c:x val="1.2377890164255577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79F-4068-AFE3-77DE7229643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trendline>
            <c:spPr>
              <a:ln w="19050" cap="rnd">
                <a:solidFill>
                  <a:schemeClr val="accent6"/>
                </a:solidFill>
                <a:prstDash val="sysDot"/>
              </a:ln>
              <a:effectLst/>
            </c:spPr>
            <c:trendlineType val="linear"/>
            <c:dispRSqr val="0"/>
            <c:dispEq val="0"/>
          </c:trendline>
          <c:cat>
            <c:multiLvlStrRef>
              <c:f>'32-34'!$C$2:$M$3</c:f>
              <c:multiLvlStrCache>
                <c:ptCount val="11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Taraclia</c:v>
                  </c:pt>
                  <c:pt idx="7">
                    <c:v>Găgăuzia</c:v>
                  </c:pt>
                  <c:pt idx="8">
                    <c:v>Total</c:v>
                  </c:pt>
                  <c:pt idx="9">
                    <c:v>Găgăuzia</c:v>
                  </c:pt>
                  <c:pt idx="10">
                    <c:v>Taraclia</c:v>
                  </c:pt>
                </c:lvl>
                <c:lvl>
                  <c:pt idx="0">
                    <c:v>Română</c:v>
                  </c:pt>
                  <c:pt idx="3">
                    <c:v>Moldovenească</c:v>
                  </c:pt>
                  <c:pt idx="6">
                    <c:v>Bulgară</c:v>
                  </c:pt>
                  <c:pt idx="7">
                    <c:v>Găgăuză</c:v>
                  </c:pt>
                  <c:pt idx="8">
                    <c:v>Rusă</c:v>
                  </c:pt>
                </c:lvl>
              </c:multiLvlStrCache>
            </c:multiLvlStrRef>
          </c:cat>
          <c:val>
            <c:numRef>
              <c:f>'32-34'!$C$6:$M$6</c:f>
              <c:numCache>
                <c:formatCode>0.00%</c:formatCode>
                <c:ptCount val="11"/>
                <c:pt idx="0">
                  <c:v>0.16800000000000001</c:v>
                </c:pt>
                <c:pt idx="1">
                  <c:v>0.28699999999999998</c:v>
                </c:pt>
                <c:pt idx="2">
                  <c:v>0.128</c:v>
                </c:pt>
                <c:pt idx="3">
                  <c:v>0.23400000000000001</c:v>
                </c:pt>
                <c:pt idx="4">
                  <c:v>0.39600000000000002</c:v>
                </c:pt>
                <c:pt idx="5">
                  <c:v>0.18</c:v>
                </c:pt>
                <c:pt idx="6">
                  <c:v>0.70499999999999996</c:v>
                </c:pt>
                <c:pt idx="7">
                  <c:v>0.78</c:v>
                </c:pt>
                <c:pt idx="8">
                  <c:v>0.97699999999999998</c:v>
                </c:pt>
                <c:pt idx="9">
                  <c:v>0.996</c:v>
                </c:pt>
                <c:pt idx="10">
                  <c:v>0.97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79F-4068-AFE3-77DE7229643B}"/>
            </c:ext>
          </c:extLst>
        </c:ser>
        <c:ser>
          <c:idx val="3"/>
          <c:order val="3"/>
          <c:tx>
            <c:strRef>
              <c:f>'32-34'!$B$7</c:f>
              <c:strCache>
                <c:ptCount val="1"/>
                <c:pt idx="0">
                  <c:v>NȘ/NR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cat>
            <c:multiLvlStrRef>
              <c:f>'32-34'!$C$2:$M$3</c:f>
              <c:multiLvlStrCache>
                <c:ptCount val="11"/>
                <c:lvl>
                  <c:pt idx="0">
                    <c:v>Total</c:v>
                  </c:pt>
                  <c:pt idx="1">
                    <c:v>Găgăuzia</c:v>
                  </c:pt>
                  <c:pt idx="2">
                    <c:v>Taraclia</c:v>
                  </c:pt>
                  <c:pt idx="3">
                    <c:v>Total</c:v>
                  </c:pt>
                  <c:pt idx="4">
                    <c:v>Găgăuzia</c:v>
                  </c:pt>
                  <c:pt idx="5">
                    <c:v>Taraclia</c:v>
                  </c:pt>
                  <c:pt idx="6">
                    <c:v>Taraclia</c:v>
                  </c:pt>
                  <c:pt idx="7">
                    <c:v>Găgăuzia</c:v>
                  </c:pt>
                  <c:pt idx="8">
                    <c:v>Total</c:v>
                  </c:pt>
                  <c:pt idx="9">
                    <c:v>Găgăuzia</c:v>
                  </c:pt>
                  <c:pt idx="10">
                    <c:v>Taraclia</c:v>
                  </c:pt>
                </c:lvl>
                <c:lvl>
                  <c:pt idx="0">
                    <c:v>Română</c:v>
                  </c:pt>
                  <c:pt idx="3">
                    <c:v>Moldovenească</c:v>
                  </c:pt>
                  <c:pt idx="6">
                    <c:v>Bulgară</c:v>
                  </c:pt>
                  <c:pt idx="7">
                    <c:v>Găgăuză</c:v>
                  </c:pt>
                  <c:pt idx="8">
                    <c:v>Rusă</c:v>
                  </c:pt>
                </c:lvl>
              </c:multiLvlStrCache>
            </c:multiLvlStrRef>
          </c:cat>
          <c:val>
            <c:numRef>
              <c:f>'32-34'!$C$7:$M$7</c:f>
              <c:numCache>
                <c:formatCode>0.00%</c:formatCode>
                <c:ptCount val="11"/>
                <c:pt idx="0">
                  <c:v>4.0000000000000001E-3</c:v>
                </c:pt>
                <c:pt idx="1">
                  <c:v>0</c:v>
                </c:pt>
                <c:pt idx="2">
                  <c:v>5.0000000000000001E-3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79F-4068-AFE3-77DE7229643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6504704"/>
        <c:axId val="576511592"/>
      </c:barChart>
      <c:catAx>
        <c:axId val="576504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6511592"/>
        <c:crosses val="autoZero"/>
        <c:auto val="1"/>
        <c:lblAlgn val="ctr"/>
        <c:lblOffset val="100"/>
        <c:noMultiLvlLbl val="0"/>
      </c:catAx>
      <c:valAx>
        <c:axId val="576511592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5765047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93959174317184146"/>
          <c:w val="1"/>
          <c:h val="5.84674513939032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'37'!$B$3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'37'!$C$2:$G$2</c:f>
              <c:strCache>
                <c:ptCount val="5"/>
                <c:pt idx="0">
                  <c:v>foarte mult</c:v>
                </c:pt>
                <c:pt idx="1">
                  <c:v>mult</c:v>
                </c:pt>
                <c:pt idx="2">
                  <c:v>mai degrabă nu simt</c:v>
                </c:pt>
                <c:pt idx="3">
                  <c:v>deloc</c:v>
                </c:pt>
                <c:pt idx="4">
                  <c:v>NȘ/NR</c:v>
                </c:pt>
              </c:strCache>
            </c:strRef>
          </c:cat>
          <c:val>
            <c:numRef>
              <c:f>'37'!$C$3:$G$3</c:f>
              <c:numCache>
                <c:formatCode>0.00%</c:formatCode>
                <c:ptCount val="5"/>
                <c:pt idx="0">
                  <c:v>0.14599999999999999</c:v>
                </c:pt>
                <c:pt idx="1">
                  <c:v>0.35299999999999998</c:v>
                </c:pt>
                <c:pt idx="2">
                  <c:v>0.27500000000000002</c:v>
                </c:pt>
                <c:pt idx="3">
                  <c:v>0.19900000000000001</c:v>
                </c:pt>
                <c:pt idx="4">
                  <c:v>2.5999999999999999E-2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D44-45CE-B614-710BB785348C}"/>
            </c:ext>
          </c:extLst>
        </c:ser>
        <c:ser>
          <c:idx val="1"/>
          <c:order val="1"/>
          <c:tx>
            <c:strRef>
              <c:f>'37'!$B$4</c:f>
              <c:strCache>
                <c:ptCount val="1"/>
                <c:pt idx="0">
                  <c:v>Găgăuzia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'37'!$C$2:$G$2</c:f>
              <c:strCache>
                <c:ptCount val="5"/>
                <c:pt idx="0">
                  <c:v>foarte mult</c:v>
                </c:pt>
                <c:pt idx="1">
                  <c:v>mult</c:v>
                </c:pt>
                <c:pt idx="2">
                  <c:v>mai degrabă nu simt</c:v>
                </c:pt>
                <c:pt idx="3">
                  <c:v>deloc</c:v>
                </c:pt>
                <c:pt idx="4">
                  <c:v>NȘ/NR</c:v>
                </c:pt>
              </c:strCache>
            </c:strRef>
          </c:cat>
          <c:val>
            <c:numRef>
              <c:f>'37'!$C$4:$G$4</c:f>
              <c:numCache>
                <c:formatCode>0.00%</c:formatCode>
                <c:ptCount val="5"/>
                <c:pt idx="0">
                  <c:v>0.106</c:v>
                </c:pt>
                <c:pt idx="1">
                  <c:v>0.35599999999999998</c:v>
                </c:pt>
                <c:pt idx="2">
                  <c:v>0.311</c:v>
                </c:pt>
                <c:pt idx="3">
                  <c:v>0.2</c:v>
                </c:pt>
                <c:pt idx="4">
                  <c:v>2.5999999999999999E-2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D44-45CE-B614-710BB785348C}"/>
            </c:ext>
          </c:extLst>
        </c:ser>
        <c:ser>
          <c:idx val="2"/>
          <c:order val="2"/>
          <c:tx>
            <c:strRef>
              <c:f>'37'!$B$5</c:f>
              <c:strCache>
                <c:ptCount val="1"/>
                <c:pt idx="0">
                  <c:v>Taraclia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'37'!$C$2:$G$2</c:f>
              <c:strCache>
                <c:ptCount val="5"/>
                <c:pt idx="0">
                  <c:v>foarte mult</c:v>
                </c:pt>
                <c:pt idx="1">
                  <c:v>mult</c:v>
                </c:pt>
                <c:pt idx="2">
                  <c:v>mai degrabă nu simt</c:v>
                </c:pt>
                <c:pt idx="3">
                  <c:v>deloc</c:v>
                </c:pt>
                <c:pt idx="4">
                  <c:v>NȘ/NR</c:v>
                </c:pt>
              </c:strCache>
            </c:strRef>
          </c:cat>
          <c:val>
            <c:numRef>
              <c:f>'37'!$C$5:$G$5</c:f>
              <c:numCache>
                <c:formatCode>0.00%</c:formatCode>
                <c:ptCount val="5"/>
                <c:pt idx="0">
                  <c:v>0.26400000000000001</c:v>
                </c:pt>
                <c:pt idx="1">
                  <c:v>0.34399999999999997</c:v>
                </c:pt>
                <c:pt idx="2">
                  <c:v>0.16900000000000001</c:v>
                </c:pt>
                <c:pt idx="3">
                  <c:v>0.19600000000000001</c:v>
                </c:pt>
                <c:pt idx="4">
                  <c:v>2.7E-2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D44-45CE-B614-710BB785348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647228536"/>
        <c:axId val="647226240"/>
      </c:barChart>
      <c:catAx>
        <c:axId val="6472285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7226240"/>
        <c:crosses val="autoZero"/>
        <c:auto val="1"/>
        <c:lblAlgn val="ctr"/>
        <c:lblOffset val="100"/>
        <c:noMultiLvlLbl val="0"/>
      </c:catAx>
      <c:valAx>
        <c:axId val="647226240"/>
        <c:scaling>
          <c:orientation val="minMax"/>
        </c:scaling>
        <c:delete val="1"/>
        <c:axPos val="l"/>
        <c:numFmt formatCode="0.00%" sourceLinked="1"/>
        <c:majorTickMark val="none"/>
        <c:minorTickMark val="none"/>
        <c:tickLblPos val="nextTo"/>
        <c:crossAx val="6472285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994506981873106"/>
          <c:y val="0.96500753113481341"/>
          <c:w val="0.19831937848647777"/>
          <c:h val="3.499246886518656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cap="all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5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8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3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8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7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8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9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3.xml><?xml version="1.0" encoding="utf-8"?>
<cs:chartStyle xmlns:cs="http://schemas.microsoft.com/office/drawing/2012/chartStyle" xmlns:a="http://schemas.openxmlformats.org/drawingml/2006/main" id="29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7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8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9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0.55498</cdr:x>
      <cdr:y>0.2322</cdr:y>
    </cdr:from>
    <cdr:to>
      <cdr:x>0.72422</cdr:x>
      <cdr:y>0.36542</cdr:y>
    </cdr:to>
    <cdr:sp macro="" textlink="">
      <cdr:nvSpPr>
        <cdr:cNvPr id="2" name="Oval 1"/>
        <cdr:cNvSpPr/>
      </cdr:nvSpPr>
      <cdr:spPr>
        <a:xfrm xmlns:a="http://schemas.openxmlformats.org/drawingml/2006/main">
          <a:off x="4680781" y="1341105"/>
          <a:ext cx="1427356" cy="769434"/>
        </a:xfrm>
        <a:prstGeom xmlns:a="http://schemas.openxmlformats.org/drawingml/2006/main" prst="ellipse">
          <a:avLst/>
        </a:prstGeom>
        <a:noFill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ru-RU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BB10-29EA-4A76-BDC5-815072265575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F3B4-05AD-4AA1-A779-98688B628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56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BB10-29EA-4A76-BDC5-815072265575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F3B4-05AD-4AA1-A779-98688B628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9241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BB10-29EA-4A76-BDC5-815072265575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F3B4-05AD-4AA1-A779-98688B628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675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BB10-29EA-4A76-BDC5-815072265575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F3B4-05AD-4AA1-A779-98688B628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BB10-29EA-4A76-BDC5-815072265575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F3B4-05AD-4AA1-A779-98688B628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426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BB10-29EA-4A76-BDC5-815072265575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F3B4-05AD-4AA1-A779-98688B628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035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BB10-29EA-4A76-BDC5-815072265575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F3B4-05AD-4AA1-A779-98688B628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0964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BB10-29EA-4A76-BDC5-815072265575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F3B4-05AD-4AA1-A779-98688B628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571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BB10-29EA-4A76-BDC5-815072265575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F3B4-05AD-4AA1-A779-98688B628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807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BB10-29EA-4A76-BDC5-815072265575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F3B4-05AD-4AA1-A779-98688B628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904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0BB10-29EA-4A76-BDC5-815072265575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B0F3B4-05AD-4AA1-A779-98688B628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0680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0BB10-29EA-4A76-BDC5-815072265575}" type="datetimeFigureOut">
              <a:rPr lang="en-GB" smtClean="0"/>
              <a:t>04/11/2021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0F3B4-05AD-4AA1-A779-98688B6289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2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93452" y="2078037"/>
            <a:ext cx="9144000" cy="1655762"/>
          </a:xfrm>
        </p:spPr>
        <p:txBody>
          <a:bodyPr>
            <a:normAutofit fontScale="85000" lnSpcReduction="20000"/>
          </a:bodyPr>
          <a:lstStyle/>
          <a:p>
            <a:r>
              <a:rPr lang="ro-RO" sz="3200" b="1" dirty="0"/>
              <a:t>Percepțiile locuitorilor </a:t>
            </a:r>
            <a:endParaRPr lang="ro-RO" sz="3200" b="1" dirty="0" smtClean="0"/>
          </a:p>
          <a:p>
            <a:r>
              <a:rPr lang="ro-RO" sz="3200" b="1" dirty="0" smtClean="0"/>
              <a:t>din </a:t>
            </a:r>
            <a:r>
              <a:rPr lang="ro-RO" sz="3200" b="1" dirty="0"/>
              <a:t>autonomia găgăuză și raionul Taraclia</a:t>
            </a:r>
            <a:endParaRPr lang="en-GB" sz="3200" dirty="0"/>
          </a:p>
          <a:p>
            <a:r>
              <a:rPr lang="ro-RO" sz="3200" b="1" dirty="0"/>
              <a:t>cu privire la situația socio-economică și </a:t>
            </a:r>
            <a:r>
              <a:rPr lang="ro-RO" sz="3200" b="1" dirty="0" smtClean="0"/>
              <a:t>politică</a:t>
            </a:r>
          </a:p>
          <a:p>
            <a:r>
              <a:rPr lang="ro-RO" sz="3200" b="1" dirty="0" smtClean="0"/>
              <a:t>2021</a:t>
            </a:r>
            <a:endParaRPr lang="en-GB" sz="3200" dirty="0"/>
          </a:p>
          <a:p>
            <a:endParaRPr lang="en-GB" dirty="0"/>
          </a:p>
        </p:txBody>
      </p:sp>
      <p:pic>
        <p:nvPicPr>
          <p:cNvPr id="4" name="Picture 3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9287" y="5479783"/>
            <a:ext cx="2197759" cy="98921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046" y="5705922"/>
            <a:ext cx="2657139" cy="5369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067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Este principială pentru Dvs. denumirea limbii de stat – moldovenească sau română?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7267239"/>
              </p:ext>
            </p:extLst>
          </p:nvPr>
        </p:nvGraphicFramePr>
        <p:xfrm>
          <a:off x="1838131" y="1614196"/>
          <a:ext cx="8509518" cy="4562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4415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În ce limbă vorbiți de obicei (cel mai des) acasă?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7193955"/>
              </p:ext>
            </p:extLst>
          </p:nvPr>
        </p:nvGraphicFramePr>
        <p:xfrm>
          <a:off x="2174033" y="1362268"/>
          <a:ext cx="8303466" cy="50385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265467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Cât de bine vorbiți următoarele limbi?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6251912"/>
              </p:ext>
            </p:extLst>
          </p:nvPr>
        </p:nvGraphicFramePr>
        <p:xfrm>
          <a:off x="2043404" y="643812"/>
          <a:ext cx="8434095" cy="57756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70055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Cât de mult simțiți nevoia să cunoașteți limba de stat în activitățile din viața de zi cu zi?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4236946"/>
              </p:ext>
            </p:extLst>
          </p:nvPr>
        </p:nvGraphicFramePr>
        <p:xfrm>
          <a:off x="1651518" y="1825625"/>
          <a:ext cx="8825981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90524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Ce limbă de predare ați alege pentru copiii / nepoții Dvs.?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1944986"/>
              </p:ext>
            </p:extLst>
          </p:nvPr>
        </p:nvGraphicFramePr>
        <p:xfrm>
          <a:off x="2136710" y="1343608"/>
          <a:ext cx="8340790" cy="4833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04040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Cât de mulțumit sunteți de nivelul de predare a limbii de stat </a:t>
            </a:r>
            <a:br>
              <a:rPr lang="ro-RO" sz="2000" b="1" dirty="0" smtClean="0"/>
            </a:br>
            <a:r>
              <a:rPr lang="ro-RO" sz="2000" b="1" dirty="0" smtClean="0"/>
              <a:t>în școlile din autonomia găgăuză / raionul Taraclia?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1699258"/>
              </p:ext>
            </p:extLst>
          </p:nvPr>
        </p:nvGraphicFramePr>
        <p:xfrm>
          <a:off x="1903444" y="1511559"/>
          <a:ext cx="8574055" cy="46654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25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Cât de des v-ați confruntat cu următoarele situații din cauza necunoașterii limbii de stat?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0004109"/>
              </p:ext>
            </p:extLst>
          </p:nvPr>
        </p:nvGraphicFramePr>
        <p:xfrm>
          <a:off x="838200" y="1363287"/>
          <a:ext cx="10515600" cy="49128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75632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b="1" dirty="0" smtClean="0"/>
              <a:t>Surse de informare</a:t>
            </a:r>
            <a:endParaRPr lang="en-GB" dirty="0"/>
          </a:p>
        </p:txBody>
      </p:sp>
      <p:pic>
        <p:nvPicPr>
          <p:cNvPr id="4" name="Picture 3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76064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În ce limbă preferați să ...?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8039163"/>
              </p:ext>
            </p:extLst>
          </p:nvPr>
        </p:nvGraphicFramePr>
        <p:xfrm>
          <a:off x="838200" y="1343609"/>
          <a:ext cx="10515600" cy="51403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227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Câtă încredere aveți în mass media (TV, radio, ziare, Internet) din ...?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68022866"/>
              </p:ext>
            </p:extLst>
          </p:nvPr>
        </p:nvGraphicFramePr>
        <p:xfrm>
          <a:off x="838200" y="1399592"/>
          <a:ext cx="10515600" cy="5057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117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074171"/>
          </a:xfrm>
        </p:spPr>
        <p:txBody>
          <a:bodyPr>
            <a:normAutofit/>
          </a:bodyPr>
          <a:lstStyle/>
          <a:p>
            <a:pPr algn="ctr"/>
            <a:r>
              <a:rPr lang="ro-RO" sz="6000" b="1" dirty="0" smtClean="0"/>
              <a:t>Informații despre sondaj</a:t>
            </a:r>
            <a:endParaRPr lang="en-GB" sz="6000" b="1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TextBox 6"/>
          <p:cNvSpPr txBox="1"/>
          <p:nvPr/>
        </p:nvSpPr>
        <p:spPr>
          <a:xfrm>
            <a:off x="642258" y="2488406"/>
            <a:ext cx="789491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o-RO" sz="2000" b="1" dirty="0">
                <a:solidFill>
                  <a:prstClr val="black"/>
                </a:solidFill>
                <a:cs typeface="Calibri" panose="020F0502020204030204" pitchFamily="34" charset="0"/>
              </a:rPr>
              <a:t>Volumul eşantionului: </a:t>
            </a:r>
            <a:r>
              <a:rPr lang="en-US" sz="2000" dirty="0" smtClean="0">
                <a:solidFill>
                  <a:prstClr val="black"/>
                </a:solidFill>
                <a:cs typeface="Calibri" panose="020F0502020204030204" pitchFamily="34" charset="0"/>
              </a:rPr>
              <a:t>620</a:t>
            </a:r>
            <a:r>
              <a:rPr lang="ro-RO" sz="2000" dirty="0" smtClean="0">
                <a:solidFill>
                  <a:prstClr val="black"/>
                </a:solidFill>
                <a:cs typeface="Calibri" panose="020F0502020204030204" pitchFamily="34" charset="0"/>
              </a:rPr>
              <a:t> </a:t>
            </a:r>
            <a:r>
              <a:rPr lang="ro-RO" sz="2000" dirty="0">
                <a:solidFill>
                  <a:prstClr val="black"/>
                </a:solidFill>
                <a:cs typeface="Calibri" panose="020F0502020204030204" pitchFamily="34" charset="0"/>
              </a:rPr>
              <a:t>persoane cu vârstă de 18 ani şi mai </a:t>
            </a:r>
            <a:r>
              <a:rPr lang="ro-RO" sz="2000" dirty="0" smtClean="0">
                <a:solidFill>
                  <a:prstClr val="black"/>
                </a:solidFill>
                <a:cs typeface="Calibri" panose="020F0502020204030204" pitchFamily="34" charset="0"/>
              </a:rPr>
              <a:t>mult</a:t>
            </a:r>
            <a:endParaRPr lang="ru-RU" sz="2000" dirty="0">
              <a:solidFill>
                <a:prstClr val="black"/>
              </a:solidFill>
              <a:cs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o-RO" sz="2000" b="1" dirty="0">
                <a:solidFill>
                  <a:prstClr val="black"/>
                </a:solidFill>
                <a:cs typeface="Calibri" panose="020F0502020204030204" pitchFamily="34" charset="0"/>
              </a:rPr>
              <a:t>Eşantion:</a:t>
            </a:r>
            <a:r>
              <a:rPr lang="ro-RO" sz="2000" dirty="0">
                <a:solidFill>
                  <a:prstClr val="black"/>
                </a:solidFill>
                <a:cs typeface="Calibri" panose="020F0502020204030204" pitchFamily="34" charset="0"/>
              </a:rPr>
              <a:t> stratificat, </a:t>
            </a:r>
            <a:r>
              <a:rPr lang="ro-RO" sz="2000" dirty="0" smtClean="0">
                <a:solidFill>
                  <a:prstClr val="black"/>
                </a:solidFill>
                <a:cs typeface="Calibri" panose="020F0502020204030204" pitchFamily="34" charset="0"/>
              </a:rPr>
              <a:t>probabilistic</a:t>
            </a:r>
            <a:r>
              <a:rPr lang="en-US" sz="2000" dirty="0" smtClean="0">
                <a:solidFill>
                  <a:prstClr val="black"/>
                </a:solidFill>
                <a:cs typeface="Calibri" panose="020F0502020204030204" pitchFamily="34" charset="0"/>
              </a:rPr>
              <a:t>, bi-</a:t>
            </a:r>
            <a:r>
              <a:rPr lang="en-US" sz="2000" dirty="0" err="1" smtClean="0">
                <a:solidFill>
                  <a:prstClr val="black"/>
                </a:solidFill>
                <a:cs typeface="Calibri" panose="020F0502020204030204" pitchFamily="34" charset="0"/>
              </a:rPr>
              <a:t>stadial</a:t>
            </a:r>
            <a:endParaRPr lang="ru-RU" sz="2000" dirty="0">
              <a:solidFill>
                <a:prstClr val="black"/>
              </a:solidFill>
              <a:cs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o-RO" sz="2000" b="1" dirty="0">
                <a:solidFill>
                  <a:prstClr val="black"/>
                </a:solidFill>
                <a:cs typeface="Calibri" panose="020F0502020204030204" pitchFamily="34" charset="0"/>
              </a:rPr>
              <a:t>Metoda:</a:t>
            </a:r>
            <a:r>
              <a:rPr lang="ro-RO" sz="2000" dirty="0">
                <a:solidFill>
                  <a:prstClr val="black"/>
                </a:solidFill>
                <a:cs typeface="Calibri" panose="020F0502020204030204" pitchFamily="34" charset="0"/>
              </a:rPr>
              <a:t> </a:t>
            </a:r>
            <a:r>
              <a:rPr lang="ro-RO" sz="2000" dirty="0" smtClean="0">
                <a:solidFill>
                  <a:prstClr val="black"/>
                </a:solidFill>
                <a:cs typeface="Calibri" panose="020F0502020204030204" pitchFamily="34" charset="0"/>
              </a:rPr>
              <a:t>interviu față în față, cu aplicația computerului (CAPI);</a:t>
            </a:r>
            <a:endParaRPr lang="ru-RU" sz="2000" dirty="0">
              <a:solidFill>
                <a:prstClr val="black"/>
              </a:solidFill>
              <a:cs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o-RO" sz="2000" b="1" dirty="0">
                <a:solidFill>
                  <a:prstClr val="black"/>
                </a:solidFill>
                <a:cs typeface="Calibri" panose="020F0502020204030204" pitchFamily="34" charset="0"/>
              </a:rPr>
              <a:t>Reprezentativitate:</a:t>
            </a:r>
            <a:r>
              <a:rPr lang="ro-RO" sz="2000" dirty="0">
                <a:solidFill>
                  <a:prstClr val="black"/>
                </a:solidFill>
                <a:cs typeface="Calibri" panose="020F0502020204030204" pitchFamily="34" charset="0"/>
              </a:rPr>
              <a:t> eşantionul este reprezentativ pentru </a:t>
            </a:r>
            <a:r>
              <a:rPr lang="ro-RO" sz="2000" dirty="0" err="1">
                <a:solidFill>
                  <a:prstClr val="black"/>
                </a:solidFill>
                <a:cs typeface="Calibri" panose="020F0502020204030204" pitchFamily="34" charset="0"/>
              </a:rPr>
              <a:t>populaţia</a:t>
            </a:r>
            <a:r>
              <a:rPr lang="ro-RO" sz="2000" dirty="0">
                <a:solidFill>
                  <a:prstClr val="black"/>
                </a:solidFill>
                <a:cs typeface="Calibri" panose="020F0502020204030204" pitchFamily="34" charset="0"/>
              </a:rPr>
              <a:t> </a:t>
            </a:r>
            <a:r>
              <a:rPr lang="en-US" sz="2000" dirty="0" smtClean="0">
                <a:solidFill>
                  <a:prstClr val="black"/>
                </a:solidFill>
                <a:cs typeface="Calibri" panose="020F0502020204030204" pitchFamily="34" charset="0"/>
              </a:rPr>
              <a:t>UTAG </a:t>
            </a:r>
            <a:r>
              <a:rPr lang="ro-MD" sz="2000" dirty="0" smtClean="0">
                <a:solidFill>
                  <a:prstClr val="black"/>
                </a:solidFill>
                <a:cs typeface="Calibri" panose="020F0502020204030204" pitchFamily="34" charset="0"/>
              </a:rPr>
              <a:t>și</a:t>
            </a:r>
            <a:r>
              <a:rPr lang="en-US" sz="2000" dirty="0" smtClean="0">
                <a:solidFill>
                  <a:prstClr val="black"/>
                </a:solidFill>
                <a:cs typeface="Calibri" panose="020F0502020204030204" pitchFamily="34" charset="0"/>
              </a:rPr>
              <a:t> a r</a:t>
            </a:r>
            <a:r>
              <a:rPr lang="ro-RO" sz="2000" dirty="0" smtClean="0">
                <a:solidFill>
                  <a:prstClr val="black"/>
                </a:solidFill>
                <a:cs typeface="Calibri" panose="020F0502020204030204" pitchFamily="34" charset="0"/>
              </a:rPr>
              <a:t>aionului</a:t>
            </a:r>
            <a:r>
              <a:rPr lang="en-US" sz="2000" dirty="0" smtClean="0">
                <a:solidFill>
                  <a:prstClr val="black"/>
                </a:solidFill>
                <a:cs typeface="Calibri" panose="020F0502020204030204" pitchFamily="34" charset="0"/>
              </a:rPr>
              <a:t> </a:t>
            </a:r>
            <a:r>
              <a:rPr lang="en-US" sz="2000" dirty="0" err="1" smtClean="0">
                <a:solidFill>
                  <a:prstClr val="black"/>
                </a:solidFill>
                <a:cs typeface="Calibri" panose="020F0502020204030204" pitchFamily="34" charset="0"/>
              </a:rPr>
              <a:t>Taraclia</a:t>
            </a:r>
            <a:r>
              <a:rPr lang="ro-RO" sz="2000" dirty="0" smtClean="0">
                <a:solidFill>
                  <a:prstClr val="black"/>
                </a:solidFill>
                <a:cs typeface="Calibri" panose="020F0502020204030204" pitchFamily="34" charset="0"/>
              </a:rPr>
              <a:t>, </a:t>
            </a:r>
            <a:r>
              <a:rPr lang="ro-RO" sz="2000" dirty="0">
                <a:solidFill>
                  <a:prstClr val="black"/>
                </a:solidFill>
                <a:cs typeface="Calibri" panose="020F0502020204030204" pitchFamily="34" charset="0"/>
              </a:rPr>
              <a:t>cu o eroare </a:t>
            </a:r>
            <a:r>
              <a:rPr lang="ro-RO" sz="2000" dirty="0" smtClean="0">
                <a:solidFill>
                  <a:prstClr val="black"/>
                </a:solidFill>
                <a:cs typeface="Calibri" panose="020F0502020204030204" pitchFamily="34" charset="0"/>
              </a:rPr>
              <a:t>de </a:t>
            </a:r>
            <a:r>
              <a:rPr lang="ro-RO" sz="2000" u="sng" dirty="0" smtClean="0">
                <a:solidFill>
                  <a:prstClr val="black"/>
                </a:solidFill>
                <a:cs typeface="Calibri" panose="020F0502020204030204" pitchFamily="34" charset="0"/>
              </a:rPr>
              <a:t>+</a:t>
            </a:r>
            <a:r>
              <a:rPr lang="ro-MD" sz="2000" dirty="0" smtClean="0">
                <a:solidFill>
                  <a:prstClr val="black"/>
                </a:solidFill>
                <a:cs typeface="Calibri" panose="020F0502020204030204" pitchFamily="34" charset="0"/>
              </a:rPr>
              <a:t>3,9</a:t>
            </a:r>
            <a:r>
              <a:rPr lang="ro-RO" sz="2000" dirty="0" smtClean="0">
                <a:solidFill>
                  <a:prstClr val="black"/>
                </a:solidFill>
                <a:cs typeface="Calibri" panose="020F0502020204030204" pitchFamily="34" charset="0"/>
              </a:rPr>
              <a:t>%</a:t>
            </a:r>
            <a:endParaRPr lang="ru-RU" sz="2000" dirty="0">
              <a:solidFill>
                <a:prstClr val="black"/>
              </a:solidFill>
              <a:cs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o-RO" sz="2000" b="1" dirty="0">
                <a:solidFill>
                  <a:prstClr val="black"/>
                </a:solidFill>
                <a:cs typeface="Calibri" panose="020F0502020204030204" pitchFamily="34" charset="0"/>
              </a:rPr>
              <a:t>Perioada de colectare a datelor:</a:t>
            </a:r>
            <a:r>
              <a:rPr lang="ro-RO" sz="2000" dirty="0">
                <a:solidFill>
                  <a:prstClr val="black"/>
                </a:solidFill>
                <a:cs typeface="Calibri" panose="020F0502020204030204" pitchFamily="34" charset="0"/>
              </a:rPr>
              <a:t>  </a:t>
            </a:r>
            <a:r>
              <a:rPr lang="fr-FR" sz="2000" dirty="0">
                <a:solidFill>
                  <a:prstClr val="black"/>
                </a:solidFill>
                <a:cs typeface="Calibri" panose="020F0502020204030204" pitchFamily="34" charset="0"/>
              </a:rPr>
              <a:t>16 </a:t>
            </a:r>
            <a:r>
              <a:rPr lang="fr-FR" sz="2000" dirty="0" err="1">
                <a:solidFill>
                  <a:prstClr val="black"/>
                </a:solidFill>
                <a:cs typeface="Calibri" panose="020F0502020204030204" pitchFamily="34" charset="0"/>
              </a:rPr>
              <a:t>septembrie</a:t>
            </a:r>
            <a:r>
              <a:rPr lang="fr-FR" sz="2000" dirty="0">
                <a:solidFill>
                  <a:prstClr val="black"/>
                </a:solidFill>
                <a:cs typeface="Calibri" panose="020F0502020204030204" pitchFamily="34" charset="0"/>
              </a:rPr>
              <a:t> – 2 </a:t>
            </a:r>
            <a:r>
              <a:rPr lang="fr-FR" sz="2000" dirty="0" err="1">
                <a:solidFill>
                  <a:prstClr val="black"/>
                </a:solidFill>
                <a:cs typeface="Calibri" panose="020F0502020204030204" pitchFamily="34" charset="0"/>
              </a:rPr>
              <a:t>octombrie</a:t>
            </a:r>
            <a:r>
              <a:rPr lang="fr-FR" sz="2000" dirty="0">
                <a:solidFill>
                  <a:prstClr val="black"/>
                </a:solidFill>
                <a:cs typeface="Calibri" panose="020F0502020204030204" pitchFamily="34" charset="0"/>
              </a:rPr>
              <a:t> </a:t>
            </a:r>
            <a:r>
              <a:rPr lang="fr-FR" sz="2000" dirty="0" smtClean="0">
                <a:solidFill>
                  <a:prstClr val="black"/>
                </a:solidFill>
                <a:cs typeface="Calibri" panose="020F0502020204030204" pitchFamily="34" charset="0"/>
              </a:rPr>
              <a:t>2021</a:t>
            </a:r>
            <a:endParaRPr lang="ro-RO" sz="2000" dirty="0">
              <a:solidFill>
                <a:prstClr val="black"/>
              </a:solidFill>
              <a:cs typeface="Calibri" panose="020F0502020204030204" pitchFamily="34" charset="0"/>
            </a:endParaRP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o-RO" sz="2000" dirty="0">
                <a:solidFill>
                  <a:prstClr val="black"/>
                </a:solidFill>
                <a:cs typeface="Calibri" panose="020F0502020204030204" pitchFamily="34" charset="0"/>
              </a:rPr>
              <a:t>Chestionarul a fost redactat în limbile română şi rusă, oferindu-se respondenţilor posibilitatea de a alege varianta. </a:t>
            </a:r>
          </a:p>
        </p:txBody>
      </p:sp>
    </p:spTree>
    <p:extLst>
      <p:ext uri="{BB962C8B-B14F-4D97-AF65-F5344CB8AC3E}">
        <p14:creationId xmlns:p14="http://schemas.microsoft.com/office/powerpoint/2010/main" val="198974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Care sunt principalele trei canale TV  din care vă informați?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1155658"/>
              </p:ext>
            </p:extLst>
          </p:nvPr>
        </p:nvGraphicFramePr>
        <p:xfrm>
          <a:off x="1698172" y="1315616"/>
          <a:ext cx="8779328" cy="48613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95983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b="1" dirty="0" smtClean="0"/>
              <a:t>Politică: instituții și politicieni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66014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În ce măsură vă interesează politica la nivel național / local?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02512035"/>
              </p:ext>
            </p:extLst>
          </p:nvPr>
        </p:nvGraphicFramePr>
        <p:xfrm>
          <a:off x="838200" y="1496291"/>
          <a:ext cx="10515600" cy="4680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36171253"/>
              </p:ext>
            </p:extLst>
          </p:nvPr>
        </p:nvGraphicFramePr>
        <p:xfrm>
          <a:off x="6461262" y="1360847"/>
          <a:ext cx="4892538" cy="41068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0609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Câtă încredere aveți în ...?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4495180"/>
              </p:ext>
            </p:extLst>
          </p:nvPr>
        </p:nvGraphicFramePr>
        <p:xfrm>
          <a:off x="838200" y="1240971"/>
          <a:ext cx="10515600" cy="5243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3588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Câtă încredere aveți în ...?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0191023"/>
              </p:ext>
            </p:extLst>
          </p:nvPr>
        </p:nvGraphicFramePr>
        <p:xfrm>
          <a:off x="379140" y="1204332"/>
          <a:ext cx="11474605" cy="53637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084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Cât de mulțumit sunteți de ...?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90207288"/>
              </p:ext>
            </p:extLst>
          </p:nvPr>
        </p:nvGraphicFramePr>
        <p:xfrm>
          <a:off x="434898" y="1117601"/>
          <a:ext cx="11463453" cy="54727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3687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Cum credeți care partid reprezintă cel mai bine </a:t>
            </a:r>
            <a:br>
              <a:rPr lang="ro-RO" sz="2000" b="1" dirty="0" smtClean="0"/>
            </a:br>
            <a:r>
              <a:rPr lang="ro-RO" sz="2000" b="1" dirty="0" smtClean="0"/>
              <a:t>interesele autonomiei găgăuze / raionului Taraclia?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0258250"/>
              </p:ext>
            </p:extLst>
          </p:nvPr>
        </p:nvGraphicFramePr>
        <p:xfrm>
          <a:off x="838201" y="1405054"/>
          <a:ext cx="10379926" cy="51407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3006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Care este personalitatea politică din Republica Moldova </a:t>
            </a:r>
            <a:br>
              <a:rPr lang="ro-RO" sz="2000" b="1" dirty="0" smtClean="0"/>
            </a:br>
            <a:r>
              <a:rPr lang="ro-RO" sz="2000" b="1" dirty="0" smtClean="0"/>
              <a:t>în care aveți cea mai mare încredere?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8273516"/>
              </p:ext>
            </p:extLst>
          </p:nvPr>
        </p:nvGraphicFramePr>
        <p:xfrm>
          <a:off x="1912776" y="1399592"/>
          <a:ext cx="8564724" cy="47773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5756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Care este personalitatea politică din autonomia găgăuză / raionul Taraclia</a:t>
            </a:r>
            <a:br>
              <a:rPr lang="ro-RO" sz="2000" b="1" dirty="0" smtClean="0"/>
            </a:br>
            <a:r>
              <a:rPr lang="ro-RO" sz="2000" b="1" dirty="0" smtClean="0"/>
              <a:t>în care aveți cea mai mare încredere?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156104"/>
              </p:ext>
            </p:extLst>
          </p:nvPr>
        </p:nvGraphicFramePr>
        <p:xfrm>
          <a:off x="356839" y="1360450"/>
          <a:ext cx="10883590" cy="5241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38494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Cum credeți, care sistem politic este cel mai bun?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9359504"/>
              </p:ext>
            </p:extLst>
          </p:nvPr>
        </p:nvGraphicFramePr>
        <p:xfrm>
          <a:off x="838200" y="1306286"/>
          <a:ext cx="9639300" cy="5105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1113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b="1" dirty="0" smtClean="0"/>
              <a:t>Aspecte socio-economice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67567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Cum vedeți viitoarea organizare politică a Republicii Moldova?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653014"/>
              </p:ext>
            </p:extLst>
          </p:nvPr>
        </p:nvGraphicFramePr>
        <p:xfrm>
          <a:off x="646772" y="1382751"/>
          <a:ext cx="10838984" cy="5229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5737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Ați fost uimit de rezultatul ...?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3046053"/>
              </p:ext>
            </p:extLst>
          </p:nvPr>
        </p:nvGraphicFramePr>
        <p:xfrm>
          <a:off x="1698171" y="1436914"/>
          <a:ext cx="8779328" cy="47400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2891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Cum credeți, care este probabilitatea că, în rezultatul alegerilor </a:t>
            </a:r>
            <a:br>
              <a:rPr lang="ro-RO" sz="2000" b="1" dirty="0" smtClean="0"/>
            </a:br>
            <a:r>
              <a:rPr lang="ro-RO" sz="2000" b="1" dirty="0" smtClean="0"/>
              <a:t>prezidențiale și parlamentare, Republica Moldova ...?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21763113"/>
              </p:ext>
            </p:extLst>
          </p:nvPr>
        </p:nvGraphicFramePr>
        <p:xfrm>
          <a:off x="838200" y="606490"/>
          <a:ext cx="10515600" cy="57943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980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b="1" dirty="0" smtClean="0"/>
              <a:t>Relații externe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5516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Ce atitudine aveți despre statele și organizațiile enumerate mai jos?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7822939"/>
              </p:ext>
            </p:extLst>
          </p:nvPr>
        </p:nvGraphicFramePr>
        <p:xfrm>
          <a:off x="838200" y="1117600"/>
          <a:ext cx="10515600" cy="55164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6037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Dacă duminica viitoare ar avea loc un referendum cu privire la aderarea Republicii Moldova </a:t>
            </a:r>
            <a:br>
              <a:rPr lang="ro-RO" sz="2000" b="1" dirty="0" smtClean="0"/>
            </a:br>
            <a:r>
              <a:rPr lang="ro-RO" sz="2000" b="1" dirty="0" smtClean="0"/>
              <a:t>la Uniunea Europeană (stânga) / Uniunea Eurasiatică (dreapta), ați vota pentru sau contra?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2287093"/>
              </p:ext>
            </p:extLst>
          </p:nvPr>
        </p:nvGraphicFramePr>
        <p:xfrm>
          <a:off x="1959428" y="1324947"/>
          <a:ext cx="8518071" cy="4852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458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Dacă ar trebui să alegeți între aderarea Republicii Moldova </a:t>
            </a:r>
            <a:br>
              <a:rPr lang="ro-RO" sz="2000" b="1" dirty="0" smtClean="0"/>
            </a:br>
            <a:r>
              <a:rPr lang="ro-RO" sz="2000" b="1" dirty="0" smtClean="0"/>
              <a:t>la Uniunea Europeană sau la Uniunea Eurasiatică, pentru ce ați opta?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0077249"/>
              </p:ext>
            </p:extLst>
          </p:nvPr>
        </p:nvGraphicFramePr>
        <p:xfrm>
          <a:off x="1595535" y="1408922"/>
          <a:ext cx="8881965" cy="47680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16398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Ce credeți că ar trebui să facă Republica Moldova cu </a:t>
            </a:r>
            <a:br>
              <a:rPr lang="ro-RO" sz="2000" b="1" dirty="0" smtClean="0"/>
            </a:br>
            <a:r>
              <a:rPr lang="ro-RO" sz="2000" b="1" dirty="0" smtClean="0"/>
              <a:t>Acordul de Asociere cu Uniunea Europeană?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56160290"/>
              </p:ext>
            </p:extLst>
          </p:nvPr>
        </p:nvGraphicFramePr>
        <p:xfrm>
          <a:off x="1726163" y="1455576"/>
          <a:ext cx="8751337" cy="47213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2742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Considerați că Republica Moldova aparține Lumii Ruse sau Civilizației Europene?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322406"/>
              </p:ext>
            </p:extLst>
          </p:nvPr>
        </p:nvGraphicFramePr>
        <p:xfrm>
          <a:off x="1558212" y="1240971"/>
          <a:ext cx="8919288" cy="4935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7237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Cine credeți că oferă cel mai mare ajutor Republicii Moldova?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787715"/>
              </p:ext>
            </p:extLst>
          </p:nvPr>
        </p:nvGraphicFramePr>
        <p:xfrm>
          <a:off x="468351" y="1117600"/>
          <a:ext cx="10009149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441073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Credeți că în Republica </a:t>
            </a:r>
            <a:r>
              <a:rPr lang="ro-RO" sz="2000" b="1" dirty="0"/>
              <a:t>M</a:t>
            </a:r>
            <a:r>
              <a:rPr lang="ro-RO" sz="2000" b="1" dirty="0" smtClean="0"/>
              <a:t>oldova lucrurile merg </a:t>
            </a:r>
            <a:br>
              <a:rPr lang="ro-RO" sz="2000" b="1" dirty="0" smtClean="0"/>
            </a:br>
            <a:r>
              <a:rPr lang="ro-RO" sz="2000" b="1" dirty="0" smtClean="0"/>
              <a:t>într-o direcție bună sau într-o direcție greșită?</a:t>
            </a:r>
            <a:endParaRPr lang="en-GB" sz="20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6206294"/>
              </p:ext>
            </p:extLst>
          </p:nvPr>
        </p:nvGraphicFramePr>
        <p:xfrm>
          <a:off x="1800808" y="1377754"/>
          <a:ext cx="8676691" cy="49204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6" name="Picture 5" descr="ipp_logo_color_black_2x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1515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b="1" dirty="0" smtClean="0"/>
              <a:t>Autonomia găgăuză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938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Considerați alegerile care au loc în autonomia găgăuză libere și corecte?</a:t>
            </a:r>
            <a:br>
              <a:rPr lang="ro-RO" sz="2000" b="1" dirty="0" smtClean="0"/>
            </a:br>
            <a:r>
              <a:rPr lang="ro-RO" sz="2000" b="1" dirty="0" smtClean="0"/>
              <a:t>(respondenți locuitori ai autonomiei găgăuze)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91438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Cum apreciați activitatea membrilor </a:t>
            </a:r>
            <a:br>
              <a:rPr lang="ro-RO" sz="2000" b="1" dirty="0" smtClean="0"/>
            </a:br>
            <a:r>
              <a:rPr lang="ro-RO" sz="2000" b="1" dirty="0" smtClean="0"/>
              <a:t>Adunării Populare a Găgăuziei din mandatul 2016-2021? </a:t>
            </a:r>
            <a:br>
              <a:rPr lang="ro-RO" sz="2000" b="1" dirty="0" smtClean="0"/>
            </a:br>
            <a:r>
              <a:rPr lang="ro-RO" sz="2000" b="1" dirty="0" smtClean="0"/>
              <a:t>(respondenți locuitori ai autonomiei găgăuze)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2519265" y="1576873"/>
          <a:ext cx="7277878" cy="48052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05147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Cum credeți, cine a fost cel mai bun Bașkan al Găgăuziei? </a:t>
            </a:r>
            <a:br>
              <a:rPr lang="ro-RO" sz="2000" b="1" dirty="0" smtClean="0"/>
            </a:br>
            <a:r>
              <a:rPr lang="ro-RO" sz="2000" b="1" dirty="0" smtClean="0"/>
              <a:t>(respondenți locuitori ai autonomiei găgăuze)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2677886" y="1690688"/>
          <a:ext cx="6643396" cy="4486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5931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b="1" dirty="0" smtClean="0"/>
              <a:t>Gradul de integrare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49663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Dvs. ce vă considerați în primul rând?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9068689"/>
              </p:ext>
            </p:extLst>
          </p:nvPr>
        </p:nvGraphicFramePr>
        <p:xfrm>
          <a:off x="838200" y="1362269"/>
          <a:ext cx="10515600" cy="5228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87103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Vă considerați integrat în societatea din Republica Moldova?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8831205"/>
              </p:ext>
            </p:extLst>
          </p:nvPr>
        </p:nvGraphicFramePr>
        <p:xfrm>
          <a:off x="1782148" y="1222310"/>
          <a:ext cx="8695352" cy="52438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6475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Cum credeți, ce-i poate uni pe oamenii care locuiesc în Republica Moldova</a:t>
            </a:r>
            <a:br>
              <a:rPr lang="ro-RO" sz="2000" b="1" dirty="0" smtClean="0"/>
            </a:br>
            <a:r>
              <a:rPr lang="ro-RO" sz="2000" b="1" dirty="0" smtClean="0"/>
              <a:t>(în primul, în al doilea și în al treilea rând)?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3755890"/>
              </p:ext>
            </p:extLst>
          </p:nvPr>
        </p:nvGraphicFramePr>
        <p:xfrm>
          <a:off x="1744824" y="1390260"/>
          <a:ext cx="8732676" cy="50105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0571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b="1" dirty="0" smtClean="0"/>
              <a:t>Vă mulțumim!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35924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Cât de mulțumit sunteți de situația economică de acum din Republica Moldova?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8172232"/>
              </p:ext>
            </p:extLst>
          </p:nvPr>
        </p:nvGraphicFramePr>
        <p:xfrm>
          <a:off x="1819469" y="1324946"/>
          <a:ext cx="8658031" cy="51598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621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Care sunt lucrurile ce vă îngrijorează cel mai mult în prezent </a:t>
            </a:r>
            <a:br>
              <a:rPr lang="ro-RO" sz="2000" b="1" dirty="0" smtClean="0"/>
            </a:br>
            <a:r>
              <a:rPr lang="ro-RO" sz="2000" b="1" dirty="0" smtClean="0"/>
              <a:t>(în primul, în al doilea și în al treilea rând)?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5753322"/>
              </p:ext>
            </p:extLst>
          </p:nvPr>
        </p:nvGraphicFramePr>
        <p:xfrm>
          <a:off x="1800808" y="1278295"/>
          <a:ext cx="8676691" cy="51225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91001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Cum credeți, care sunt principalele cauze ale sărăciei în Republica Moldova?</a:t>
            </a:r>
            <a:br>
              <a:rPr lang="ro-RO" sz="2000" b="1" dirty="0" smtClean="0"/>
            </a:br>
            <a:r>
              <a:rPr lang="ro-RO" sz="2000" b="1" dirty="0" smtClean="0"/>
              <a:t>(respondenții locuitori ai autonomiei găgăuze)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6742294"/>
              </p:ext>
            </p:extLst>
          </p:nvPr>
        </p:nvGraphicFramePr>
        <p:xfrm>
          <a:off x="1838131" y="1492898"/>
          <a:ext cx="8509518" cy="49172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91449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o-RO" b="1" dirty="0" smtClean="0"/>
              <a:t>Aspecte lingvistice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01795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o-RO" sz="2000" b="1" dirty="0" smtClean="0"/>
              <a:t>Considerați că ...?</a:t>
            </a:r>
            <a:endParaRPr lang="en-GB" sz="2000" dirty="0"/>
          </a:p>
        </p:txBody>
      </p:sp>
      <p:pic>
        <p:nvPicPr>
          <p:cNvPr id="6" name="Picture 5" descr="ipp_logo_color_black_2x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77500" y="0"/>
            <a:ext cx="1714500" cy="752475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72563613"/>
              </p:ext>
            </p:extLst>
          </p:nvPr>
        </p:nvGraphicFramePr>
        <p:xfrm>
          <a:off x="838200" y="1240972"/>
          <a:ext cx="10515600" cy="4935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1705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514</Words>
  <Application>Microsoft Office PowerPoint</Application>
  <PresentationFormat>Widescreen</PresentationFormat>
  <Paragraphs>57</Paragraphs>
  <Slides>48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Calibri</vt:lpstr>
      <vt:lpstr>Calibri Light</vt:lpstr>
      <vt:lpstr>Office Theme</vt:lpstr>
      <vt:lpstr>PowerPoint Presentation</vt:lpstr>
      <vt:lpstr>Informații despre sondaj</vt:lpstr>
      <vt:lpstr>Aspecte socio-economice</vt:lpstr>
      <vt:lpstr>Credeți că în Republica Moldova lucrurile merg  într-o direcție bună sau într-o direcție greșită?</vt:lpstr>
      <vt:lpstr>Cât de mulțumit sunteți de situația economică de acum din Republica Moldova?</vt:lpstr>
      <vt:lpstr>Care sunt lucrurile ce vă îngrijorează cel mai mult în prezent  (în primul, în al doilea și în al treilea rând)?</vt:lpstr>
      <vt:lpstr>Cum credeți, care sunt principalele cauze ale sărăciei în Republica Moldova? (respondenții locuitori ai autonomiei găgăuze)</vt:lpstr>
      <vt:lpstr>Aspecte lingvistice</vt:lpstr>
      <vt:lpstr>Considerați că ...?</vt:lpstr>
      <vt:lpstr>Este principială pentru Dvs. denumirea limbii de stat – moldovenească sau română?</vt:lpstr>
      <vt:lpstr>În ce limbă vorbiți de obicei (cel mai des) acasă?</vt:lpstr>
      <vt:lpstr>Cât de bine vorbiți următoarele limbi?</vt:lpstr>
      <vt:lpstr>Cât de mult simțiți nevoia să cunoașteți limba de stat în activitățile din viața de zi cu zi?</vt:lpstr>
      <vt:lpstr>Ce limbă de predare ați alege pentru copiii / nepoții Dvs.?</vt:lpstr>
      <vt:lpstr>Cât de mulțumit sunteți de nivelul de predare a limbii de stat  în școlile din autonomia găgăuză / raionul Taraclia?</vt:lpstr>
      <vt:lpstr>Cât de des v-ați confruntat cu următoarele situații din cauza necunoașterii limbii de stat?</vt:lpstr>
      <vt:lpstr>Surse de informare</vt:lpstr>
      <vt:lpstr>În ce limbă preferați să ...?</vt:lpstr>
      <vt:lpstr>Câtă încredere aveți în mass media (TV, radio, ziare, Internet) din ...?</vt:lpstr>
      <vt:lpstr>Care sunt principalele trei canale TV  din care vă informați?</vt:lpstr>
      <vt:lpstr>Politică: instituții și politicieni</vt:lpstr>
      <vt:lpstr>În ce măsură vă interesează politica la nivel național / local?</vt:lpstr>
      <vt:lpstr>Câtă încredere aveți în ...?</vt:lpstr>
      <vt:lpstr>Câtă încredere aveți în ...?</vt:lpstr>
      <vt:lpstr>Cât de mulțumit sunteți de ...?</vt:lpstr>
      <vt:lpstr>Cum credeți care partid reprezintă cel mai bine  interesele autonomiei găgăuze / raionului Taraclia?</vt:lpstr>
      <vt:lpstr>Care este personalitatea politică din Republica Moldova  în care aveți cea mai mare încredere?</vt:lpstr>
      <vt:lpstr>Care este personalitatea politică din autonomia găgăuză / raionul Taraclia în care aveți cea mai mare încredere?</vt:lpstr>
      <vt:lpstr>Cum credeți, care sistem politic este cel mai bun?</vt:lpstr>
      <vt:lpstr>Cum vedeți viitoarea organizare politică a Republicii Moldova?</vt:lpstr>
      <vt:lpstr>Ați fost uimit de rezultatul ...?</vt:lpstr>
      <vt:lpstr>Cum credeți, care este probabilitatea că, în rezultatul alegerilor  prezidențiale și parlamentare, Republica Moldova ...?</vt:lpstr>
      <vt:lpstr>Relații externe</vt:lpstr>
      <vt:lpstr>Ce atitudine aveți despre statele și organizațiile enumerate mai jos?</vt:lpstr>
      <vt:lpstr>Dacă duminica viitoare ar avea loc un referendum cu privire la aderarea Republicii Moldova  la Uniunea Europeană (stânga) / Uniunea Eurasiatică (dreapta), ați vota pentru sau contra?</vt:lpstr>
      <vt:lpstr>Dacă ar trebui să alegeți între aderarea Republicii Moldova  la Uniunea Europeană sau la Uniunea Eurasiatică, pentru ce ați opta?</vt:lpstr>
      <vt:lpstr>Ce credeți că ar trebui să facă Republica Moldova cu  Acordul de Asociere cu Uniunea Europeană?</vt:lpstr>
      <vt:lpstr>Considerați că Republica Moldova aparține Lumii Ruse sau Civilizației Europene?</vt:lpstr>
      <vt:lpstr>Cine credeți că oferă cel mai mare ajutor Republicii Moldova?</vt:lpstr>
      <vt:lpstr>Autonomia găgăuză</vt:lpstr>
      <vt:lpstr>Considerați alegerile care au loc în autonomia găgăuză libere și corecte? (respondenți locuitori ai autonomiei găgăuze)</vt:lpstr>
      <vt:lpstr>Cum apreciați activitatea membrilor  Adunării Populare a Găgăuziei din mandatul 2016-2021?  (respondenți locuitori ai autonomiei găgăuze)</vt:lpstr>
      <vt:lpstr>Cum credeți, cine a fost cel mai bun Bașkan al Găgăuziei?  (respondenți locuitori ai autonomiei găgăuze)</vt:lpstr>
      <vt:lpstr>Gradul de integrare</vt:lpstr>
      <vt:lpstr>Dvs. ce vă considerați în primul rând?</vt:lpstr>
      <vt:lpstr>Vă considerați integrat în societatea din Republica Moldova?</vt:lpstr>
      <vt:lpstr>Cum credeți, ce-i poate uni pe oamenii care locuiesc în Republica Moldova (în primul, în al doilea și în al treilea rând)?</vt:lpstr>
      <vt:lpstr>Vă mulțumim!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Irina</dc:creator>
  <cp:lastModifiedBy>IPP</cp:lastModifiedBy>
  <cp:revision>54</cp:revision>
  <dcterms:created xsi:type="dcterms:W3CDTF">2021-11-02T11:09:46Z</dcterms:created>
  <dcterms:modified xsi:type="dcterms:W3CDTF">2021-11-04T09:20:30Z</dcterms:modified>
</cp:coreProperties>
</file>